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theme/theme4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5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6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7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8.xml" ContentType="application/vnd.openxmlformats-officedocument.theme+xml"/>
  <Override PartName="/ppt/slideLayouts/slideLayout28.xml" ContentType="application/vnd.openxmlformats-officedocument.presentationml.slideLayout+xml"/>
  <Override PartName="/ppt/theme/theme9.xml" ContentType="application/vnd.openxmlformats-officedocument.theme+xml"/>
  <Override PartName="/ppt/slideLayouts/slideLayout29.xml" ContentType="application/vnd.openxmlformats-officedocument.presentationml.slideLayout+xml"/>
  <Override PartName="/ppt/theme/theme10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theme/theme1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8" r:id="rId1"/>
    <p:sldMasterId id="2147483797" r:id="rId2"/>
    <p:sldMasterId id="2147483816" r:id="rId3"/>
    <p:sldMasterId id="2147483683" r:id="rId4"/>
    <p:sldMasterId id="2147483911" r:id="rId5"/>
    <p:sldMasterId id="2147483938" r:id="rId6"/>
    <p:sldMasterId id="2147483961" r:id="rId7"/>
    <p:sldMasterId id="2147483966" r:id="rId8"/>
    <p:sldMasterId id="2147483975" r:id="rId9"/>
    <p:sldMasterId id="2147483992" r:id="rId10"/>
    <p:sldMasterId id="2147483997" r:id="rId11"/>
  </p:sldMasterIdLst>
  <p:notesMasterIdLst>
    <p:notesMasterId r:id="rId21"/>
  </p:notesMasterIdLst>
  <p:handoutMasterIdLst>
    <p:handoutMasterId r:id="rId22"/>
  </p:handoutMasterIdLst>
  <p:sldIdLst>
    <p:sldId id="2147477909" r:id="rId12"/>
    <p:sldId id="2147477858" r:id="rId13"/>
    <p:sldId id="2147477912" r:id="rId14"/>
    <p:sldId id="2147477913" r:id="rId15"/>
    <p:sldId id="2147477914" r:id="rId16"/>
    <p:sldId id="2147477915" r:id="rId17"/>
    <p:sldId id="2147477918" r:id="rId18"/>
    <p:sldId id="2147477917" r:id="rId19"/>
    <p:sldId id="315" r:id="rId20"/>
  </p:sldIdLst>
  <p:sldSz cx="12196763" cy="6858000"/>
  <p:notesSz cx="7104063" cy="10234613"/>
  <p:defaultTextStyle>
    <a:defPPr>
      <a:defRPr lang="en-US"/>
    </a:defPPr>
    <a:lvl1pPr marL="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40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7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718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957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196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43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675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913" algn="l" defTabSz="914478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_图片版" id="{E8D0D622-F6C6-F44A-B365-B4A5FF6195C2}">
          <p14:sldIdLst>
            <p14:sldId id="2147477909"/>
            <p14:sldId id="2147477858"/>
            <p14:sldId id="2147477912"/>
            <p14:sldId id="2147477913"/>
            <p14:sldId id="2147477914"/>
            <p14:sldId id="2147477915"/>
            <p14:sldId id="2147477918"/>
            <p14:sldId id="2147477917"/>
          </p14:sldIdLst>
        </p14:section>
        <p14:section name="结束页" id="{3F9D54A7-3BE2-2540-BB4C-DFE5509085F3}">
          <p14:sldIdLst>
            <p14:sldId id="315"/>
          </p14:sldIdLst>
        </p14:section>
      </p14:sectionLst>
    </p:ext>
    <p:ext uri="{EFAFB233-063F-42B5-8137-9DF3F51BA10A}">
      <p15:sldGuideLst xmlns:p15="http://schemas.microsoft.com/office/powerpoint/2012/main">
        <p15:guide id="5" pos="3701" userDrawn="1">
          <p15:clr>
            <a:srgbClr val="A4A3A4"/>
          </p15:clr>
        </p15:guide>
        <p15:guide id="6" orient="horz" pos="2159" userDrawn="1">
          <p15:clr>
            <a:srgbClr val="A4A3A4"/>
          </p15:clr>
        </p15:guide>
        <p15:guide id="7" pos="361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0066FF"/>
    <a:srgbClr val="FF0000"/>
    <a:srgbClr val="E6E6E6"/>
    <a:srgbClr val="B4C7E7"/>
    <a:srgbClr val="E2F0D9"/>
    <a:srgbClr val="99CCFF"/>
    <a:srgbClr val="FFFFFF"/>
    <a:srgbClr val="00B3D1"/>
    <a:srgbClr val="C700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30" autoAdjust="0"/>
    <p:restoredTop sz="93655" autoAdjust="0"/>
  </p:normalViewPr>
  <p:slideViewPr>
    <p:cSldViewPr snapToGrid="0" snapToObjects="1">
      <p:cViewPr varScale="1">
        <p:scale>
          <a:sx n="103" d="100"/>
          <a:sy n="103" d="100"/>
        </p:scale>
        <p:origin x="648" y="108"/>
      </p:cViewPr>
      <p:guideLst>
        <p:guide pos="3701"/>
        <p:guide orient="horz" pos="2159"/>
        <p:guide pos="36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310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CC198DB-AFBD-584A-8986-364FF2B03F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2"/>
            <a:ext cx="3078427" cy="513508"/>
          </a:xfrm>
          <a:prstGeom prst="rect">
            <a:avLst/>
          </a:prstGeom>
        </p:spPr>
        <p:txBody>
          <a:bodyPr vert="horz" lIns="99049" tIns="49523" rIns="99049" bIns="4952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1315C-523F-A043-8029-B992149712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3993" y="2"/>
            <a:ext cx="3078427" cy="513508"/>
          </a:xfrm>
          <a:prstGeom prst="rect">
            <a:avLst/>
          </a:prstGeom>
        </p:spPr>
        <p:txBody>
          <a:bodyPr vert="horz" lIns="99049" tIns="49523" rIns="99049" bIns="49523" rtlCol="0"/>
          <a:lstStyle>
            <a:lvl1pPr algn="r">
              <a:defRPr sz="1300"/>
            </a:lvl1pPr>
          </a:lstStyle>
          <a:p>
            <a:fld id="{E8CF71B8-DF2A-2E41-BE66-2E18A767DA8A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601424-70F4-1643-8E3A-557A0258D6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9721108"/>
            <a:ext cx="3078427" cy="513507"/>
          </a:xfrm>
          <a:prstGeom prst="rect">
            <a:avLst/>
          </a:prstGeom>
        </p:spPr>
        <p:txBody>
          <a:bodyPr vert="horz" lIns="99049" tIns="49523" rIns="99049" bIns="4952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5BF48A-FF5C-8145-95A7-EE66A87C73D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3993" y="9721108"/>
            <a:ext cx="3078427" cy="513507"/>
          </a:xfrm>
          <a:prstGeom prst="rect">
            <a:avLst/>
          </a:prstGeom>
        </p:spPr>
        <p:txBody>
          <a:bodyPr vert="horz" lIns="99049" tIns="49523" rIns="99049" bIns="49523" rtlCol="0" anchor="b"/>
          <a:lstStyle>
            <a:lvl1pPr algn="r">
              <a:defRPr sz="1300"/>
            </a:lvl1pPr>
          </a:lstStyle>
          <a:p>
            <a:fld id="{A35F0CC5-85BE-A64A-BD47-54C66F7E93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952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3078427" cy="513508"/>
          </a:xfrm>
          <a:prstGeom prst="rect">
            <a:avLst/>
          </a:prstGeom>
        </p:spPr>
        <p:txBody>
          <a:bodyPr vert="horz" lIns="99049" tIns="49523" rIns="99049" bIns="4952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993" y="2"/>
            <a:ext cx="3078427" cy="513508"/>
          </a:xfrm>
          <a:prstGeom prst="rect">
            <a:avLst/>
          </a:prstGeom>
        </p:spPr>
        <p:txBody>
          <a:bodyPr vert="horz" lIns="99049" tIns="49523" rIns="99049" bIns="49523" rtlCol="0"/>
          <a:lstStyle>
            <a:lvl1pPr algn="r">
              <a:defRPr sz="1300"/>
            </a:lvl1pPr>
          </a:lstStyle>
          <a:p>
            <a:fld id="{0DD60A27-BF12-6744-9E93-932A0E34D8BB}" type="datetimeFigureOut">
              <a:rPr lang="en-US" smtClean="0"/>
              <a:t>11/7/2024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81113"/>
            <a:ext cx="6138863" cy="34512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9" tIns="49523" rIns="99049" bIns="4952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407" y="4925409"/>
            <a:ext cx="5683250" cy="4029879"/>
          </a:xfrm>
          <a:prstGeom prst="rect">
            <a:avLst/>
          </a:prstGeom>
        </p:spPr>
        <p:txBody>
          <a:bodyPr vert="horz" lIns="99049" tIns="49523" rIns="99049" bIns="49523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721108"/>
            <a:ext cx="3078427" cy="513507"/>
          </a:xfrm>
          <a:prstGeom prst="rect">
            <a:avLst/>
          </a:prstGeom>
        </p:spPr>
        <p:txBody>
          <a:bodyPr vert="horz" lIns="99049" tIns="49523" rIns="99049" bIns="4952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993" y="9721108"/>
            <a:ext cx="3078427" cy="513507"/>
          </a:xfrm>
          <a:prstGeom prst="rect">
            <a:avLst/>
          </a:prstGeom>
        </p:spPr>
        <p:txBody>
          <a:bodyPr vert="horz" lIns="99049" tIns="49523" rIns="99049" bIns="49523" rtlCol="0" anchor="b"/>
          <a:lstStyle>
            <a:lvl1pPr algn="r">
              <a:defRPr sz="1300"/>
            </a:lvl1pPr>
          </a:lstStyle>
          <a:p>
            <a:fld id="{F07326F3-4732-B74B-9C70-D0992466E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5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304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957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60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261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913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566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219" algn="l" defTabSz="1219304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384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8039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7326F3-4732-B74B-9C70-D0992466E4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090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82600" y="1281113"/>
            <a:ext cx="6138863" cy="34512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7326F3-4732-B74B-9C70-D0992466E499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001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探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跳起来的男人&#10;&#10;中度可信度描述已自动生成">
            <a:extLst>
              <a:ext uri="{FF2B5EF4-FFF2-40B4-BE49-F238E27FC236}">
                <a16:creationId xmlns:a16="http://schemas.microsoft.com/office/drawing/2014/main" id="{363D237B-09A0-4F77-97A7-577F6495FD99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0" t="24015" r="23904" b="15747"/>
          <a:stretch/>
        </p:blipFill>
        <p:spPr>
          <a:xfrm>
            <a:off x="0" y="0"/>
            <a:ext cx="12196763" cy="56016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6115" y="15674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标题，微软雅黑，</a:t>
            </a:r>
            <a:r>
              <a:rPr lang="en-US" altLang="zh-CN" dirty="0"/>
              <a:t>32</a:t>
            </a:r>
            <a:r>
              <a:rPr lang="zh-CN" altLang="en-US" dirty="0"/>
              <a:t>号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94953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41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733426" y="1233488"/>
            <a:ext cx="2633559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20" name="文本占位符 10"/>
          <p:cNvSpPr>
            <a:spLocks noGrp="1"/>
          </p:cNvSpPr>
          <p:nvPr>
            <p:ph type="body" sz="quarter" idx="16"/>
          </p:nvPr>
        </p:nvSpPr>
        <p:spPr>
          <a:xfrm>
            <a:off x="6136748" y="1233488"/>
            <a:ext cx="2633559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24" name="文本占位符 21"/>
          <p:cNvSpPr>
            <a:spLocks noGrp="1"/>
          </p:cNvSpPr>
          <p:nvPr>
            <p:ph type="body" sz="quarter" idx="19"/>
          </p:nvPr>
        </p:nvSpPr>
        <p:spPr>
          <a:xfrm>
            <a:off x="6134646" y="1583903"/>
            <a:ext cx="2636712" cy="3584998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25" name="文本占位符 21"/>
          <p:cNvSpPr>
            <a:spLocks noGrp="1"/>
          </p:cNvSpPr>
          <p:nvPr>
            <p:ph type="body" sz="quarter" idx="20"/>
          </p:nvPr>
        </p:nvSpPr>
        <p:spPr>
          <a:xfrm>
            <a:off x="733426" y="1583903"/>
            <a:ext cx="2633559" cy="3585000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4" name="Holder 2"/>
          <p:cNvSpPr>
            <a:spLocks noGrp="1"/>
          </p:cNvSpPr>
          <p:nvPr>
            <p:ph type="title"/>
          </p:nvPr>
        </p:nvSpPr>
        <p:spPr>
          <a:xfrm>
            <a:off x="733425" y="463087"/>
            <a:ext cx="10741697" cy="572063"/>
          </a:xfrm>
          <a:prstGeom prst="rect">
            <a:avLst/>
          </a:prstGeom>
          <a:ln>
            <a:noFill/>
          </a:ln>
        </p:spPr>
        <p:txBody>
          <a:bodyPr lIns="36000" tIns="36000" rIns="36000" bIns="36000" anchor="ctr" anchorCtr="0">
            <a:normAutofit/>
          </a:bodyPr>
          <a:lstStyle>
            <a:lvl1pPr>
              <a:lnSpc>
                <a:spcPct val="120000"/>
              </a:lnSpc>
              <a:defRPr sz="2800" b="1" baseline="0" dirty="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marL="0" lvl="0" indent="0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endParaRPr dirty="0"/>
          </a:p>
        </p:txBody>
      </p:sp>
      <p:sp>
        <p:nvSpPr>
          <p:cNvPr id="39" name="文本占位符 10"/>
          <p:cNvSpPr>
            <a:spLocks noGrp="1"/>
          </p:cNvSpPr>
          <p:nvPr>
            <p:ph type="body" sz="quarter" idx="25"/>
          </p:nvPr>
        </p:nvSpPr>
        <p:spPr>
          <a:xfrm>
            <a:off x="3435087" y="1233488"/>
            <a:ext cx="2633559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40" name="文本占位符 10"/>
          <p:cNvSpPr>
            <a:spLocks noGrp="1"/>
          </p:cNvSpPr>
          <p:nvPr>
            <p:ph type="body" sz="quarter" idx="26"/>
          </p:nvPr>
        </p:nvSpPr>
        <p:spPr>
          <a:xfrm>
            <a:off x="8838409" y="1233488"/>
            <a:ext cx="2633559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41" name="文本占位符 21"/>
          <p:cNvSpPr>
            <a:spLocks noGrp="1"/>
          </p:cNvSpPr>
          <p:nvPr>
            <p:ph type="body" sz="quarter" idx="27"/>
          </p:nvPr>
        </p:nvSpPr>
        <p:spPr>
          <a:xfrm>
            <a:off x="8838410" y="1583903"/>
            <a:ext cx="2636712" cy="3584998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42" name="文本占位符 21"/>
          <p:cNvSpPr>
            <a:spLocks noGrp="1"/>
          </p:cNvSpPr>
          <p:nvPr>
            <p:ph type="body" sz="quarter" idx="28"/>
          </p:nvPr>
        </p:nvSpPr>
        <p:spPr>
          <a:xfrm>
            <a:off x="3434036" y="1583903"/>
            <a:ext cx="2633559" cy="3585000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2038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 userDrawn="1"/>
        </p:nvSpPr>
        <p:spPr>
          <a:xfrm>
            <a:off x="3647649" y="165290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4" name="椭圆 3"/>
          <p:cNvSpPr/>
          <p:nvPr userDrawn="1"/>
        </p:nvSpPr>
        <p:spPr>
          <a:xfrm>
            <a:off x="4991357" y="2095948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 userDrawn="1"/>
        </p:nvSpPr>
        <p:spPr>
          <a:xfrm>
            <a:off x="6061764" y="2266740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3475944" y="3668230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3" idx="6"/>
            <a:endCxn id="4" idx="2"/>
          </p:cNvCxnSpPr>
          <p:nvPr userDrawn="1"/>
        </p:nvCxnSpPr>
        <p:spPr>
          <a:xfrm>
            <a:off x="4042858" y="1850857"/>
            <a:ext cx="948499" cy="3620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>
            <a:endCxn id="5" idx="3"/>
          </p:cNvCxnSpPr>
          <p:nvPr userDrawn="1"/>
        </p:nvCxnSpPr>
        <p:spPr>
          <a:xfrm>
            <a:off x="5224908" y="2355035"/>
            <a:ext cx="871059" cy="1114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stCxn id="6" idx="0"/>
          </p:cNvCxnSpPr>
          <p:nvPr userDrawn="1"/>
        </p:nvCxnSpPr>
        <p:spPr>
          <a:xfrm flipV="1">
            <a:off x="3624369" y="2358598"/>
            <a:ext cx="385734" cy="13096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 userDrawn="1"/>
        </p:nvSpPr>
        <p:spPr>
          <a:xfrm>
            <a:off x="1237816" y="3313087"/>
            <a:ext cx="19661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zh-CN" altLang="en-US" sz="5400" b="1" dirty="0"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1" name="椭圆 10"/>
          <p:cNvSpPr/>
          <p:nvPr userDrawn="1"/>
        </p:nvSpPr>
        <p:spPr>
          <a:xfrm>
            <a:off x="3921217" y="2574923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 userDrawn="1"/>
        </p:nvSpPr>
        <p:spPr>
          <a:xfrm>
            <a:off x="3921217" y="3619863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4588038" y="3558051"/>
            <a:ext cx="6881650" cy="714682"/>
            <a:chOff x="8859539" y="2817720"/>
            <a:chExt cx="2357190" cy="495300"/>
          </a:xfrm>
        </p:grpSpPr>
        <p:sp>
          <p:nvSpPr>
            <p:cNvPr id="14" name="矩形 13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871255" y="2842378"/>
              <a:ext cx="2345474" cy="461665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lvl="0"/>
              <a:endParaRPr lang="zh-CN" altLang="en-US" dirty="0"/>
            </a:p>
          </p:txBody>
        </p:sp>
      </p:grpSp>
      <p:sp>
        <p:nvSpPr>
          <p:cNvPr id="16" name="椭圆 15"/>
          <p:cNvSpPr/>
          <p:nvPr userDrawn="1"/>
        </p:nvSpPr>
        <p:spPr>
          <a:xfrm>
            <a:off x="-362465" y="17217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-284880" y="2095948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 userDrawn="1"/>
        </p:nvSpPr>
        <p:spPr>
          <a:xfrm>
            <a:off x="11970" y="6148431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 userDrawn="1"/>
        </p:nvSpPr>
        <p:spPr>
          <a:xfrm>
            <a:off x="489433" y="4202620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1043144" y="2545242"/>
            <a:ext cx="395208" cy="396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2545748" y="3675031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 userDrawn="1"/>
        </p:nvSpPr>
        <p:spPr>
          <a:xfrm>
            <a:off x="2021644" y="1461399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438353" y="1027275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2842596" y="-120771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80100" y="4699019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6" name="椭圆 25"/>
          <p:cNvSpPr/>
          <p:nvPr userDrawn="1"/>
        </p:nvSpPr>
        <p:spPr>
          <a:xfrm>
            <a:off x="4777517" y="469257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6901173" y="1077143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 userDrawn="1"/>
        </p:nvSpPr>
        <p:spPr>
          <a:xfrm>
            <a:off x="8538991" y="73352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 userDrawn="1"/>
        </p:nvSpPr>
        <p:spPr>
          <a:xfrm>
            <a:off x="8716861" y="1234358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 userDrawn="1"/>
        </p:nvSpPr>
        <p:spPr>
          <a:xfrm>
            <a:off x="10128811" y="561662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 userDrawn="1"/>
        </p:nvSpPr>
        <p:spPr>
          <a:xfrm>
            <a:off x="11653144" y="524051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 userDrawn="1"/>
        </p:nvSpPr>
        <p:spPr>
          <a:xfrm>
            <a:off x="12008196" y="1521413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3" name="直接连接符 32"/>
          <p:cNvCxnSpPr>
            <a:stCxn id="24" idx="3"/>
          </p:cNvCxnSpPr>
          <p:nvPr userDrawn="1"/>
        </p:nvCxnSpPr>
        <p:spPr>
          <a:xfrm flipH="1">
            <a:off x="1586775" y="217155"/>
            <a:ext cx="1313698" cy="78945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stCxn id="23" idx="2"/>
            <a:endCxn id="16" idx="5"/>
          </p:cNvCxnSpPr>
          <p:nvPr userDrawn="1"/>
        </p:nvCxnSpPr>
        <p:spPr>
          <a:xfrm flipH="1" flipV="1">
            <a:off x="-160736" y="216917"/>
            <a:ext cx="1599088" cy="959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>
            <a:endCxn id="17" idx="7"/>
          </p:cNvCxnSpPr>
          <p:nvPr userDrawn="1"/>
        </p:nvCxnSpPr>
        <p:spPr>
          <a:xfrm flipH="1">
            <a:off x="-31504" y="1185608"/>
            <a:ext cx="1454138" cy="9538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stCxn id="20" idx="2"/>
            <a:endCxn id="17" idx="7"/>
          </p:cNvCxnSpPr>
          <p:nvPr userDrawn="1"/>
        </p:nvCxnSpPr>
        <p:spPr>
          <a:xfrm flipH="1" flipV="1">
            <a:off x="-31504" y="2139496"/>
            <a:ext cx="1074648" cy="60374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stCxn id="20" idx="0"/>
            <a:endCxn id="23" idx="4"/>
          </p:cNvCxnSpPr>
          <p:nvPr userDrawn="1"/>
        </p:nvCxnSpPr>
        <p:spPr>
          <a:xfrm flipV="1">
            <a:off x="1240749" y="1324648"/>
            <a:ext cx="346029" cy="12205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>
            <a:stCxn id="20" idx="0"/>
            <a:endCxn id="22" idx="3"/>
          </p:cNvCxnSpPr>
          <p:nvPr userDrawn="1"/>
        </p:nvCxnSpPr>
        <p:spPr>
          <a:xfrm flipV="1">
            <a:off x="1240748" y="1715222"/>
            <a:ext cx="824368" cy="83002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stCxn id="23" idx="5"/>
            <a:endCxn id="22" idx="2"/>
          </p:cNvCxnSpPr>
          <p:nvPr userDrawn="1"/>
        </p:nvCxnSpPr>
        <p:spPr>
          <a:xfrm>
            <a:off x="1691729" y="1281099"/>
            <a:ext cx="329915" cy="32898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20" idx="3"/>
            <a:endCxn id="19" idx="0"/>
          </p:cNvCxnSpPr>
          <p:nvPr userDrawn="1"/>
        </p:nvCxnSpPr>
        <p:spPr>
          <a:xfrm flipH="1">
            <a:off x="606209" y="2883249"/>
            <a:ext cx="494813" cy="1319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17" idx="5"/>
            <a:endCxn id="19" idx="1"/>
          </p:cNvCxnSpPr>
          <p:nvPr userDrawn="1"/>
        </p:nvCxnSpPr>
        <p:spPr>
          <a:xfrm>
            <a:off x="-31504" y="2349770"/>
            <a:ext cx="555139" cy="188711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>
            <a:stCxn id="19" idx="3"/>
            <a:endCxn id="18" idx="0"/>
          </p:cNvCxnSpPr>
          <p:nvPr userDrawn="1"/>
        </p:nvCxnSpPr>
        <p:spPr>
          <a:xfrm flipH="1">
            <a:off x="128745" y="4402320"/>
            <a:ext cx="394890" cy="174611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>
            <a:stCxn id="25" idx="3"/>
            <a:endCxn id="18" idx="0"/>
          </p:cNvCxnSpPr>
          <p:nvPr userDrawn="1"/>
        </p:nvCxnSpPr>
        <p:spPr>
          <a:xfrm flipH="1">
            <a:off x="128746" y="4898718"/>
            <a:ext cx="985557" cy="124971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stCxn id="20" idx="4"/>
            <a:endCxn id="25" idx="0"/>
          </p:cNvCxnSpPr>
          <p:nvPr userDrawn="1"/>
        </p:nvCxnSpPr>
        <p:spPr>
          <a:xfrm flipH="1">
            <a:off x="1196876" y="2941242"/>
            <a:ext cx="43873" cy="175777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>
            <a:stCxn id="21" idx="2"/>
            <a:endCxn id="19" idx="6"/>
          </p:cNvCxnSpPr>
          <p:nvPr userDrawn="1"/>
        </p:nvCxnSpPr>
        <p:spPr>
          <a:xfrm flipH="1">
            <a:off x="722983" y="3823717"/>
            <a:ext cx="1822764" cy="4958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>
            <a:stCxn id="21" idx="1"/>
            <a:endCxn id="20" idx="5"/>
          </p:cNvCxnSpPr>
          <p:nvPr userDrawn="1"/>
        </p:nvCxnSpPr>
        <p:spPr>
          <a:xfrm flipH="1" flipV="1">
            <a:off x="1380476" y="2883249"/>
            <a:ext cx="1208745" cy="8353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>
            <a:stCxn id="21" idx="0"/>
            <a:endCxn id="22" idx="4"/>
          </p:cNvCxnSpPr>
          <p:nvPr userDrawn="1"/>
        </p:nvCxnSpPr>
        <p:spPr>
          <a:xfrm flipH="1" flipV="1">
            <a:off x="2170068" y="1758772"/>
            <a:ext cx="524104" cy="191625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stCxn id="21" idx="7"/>
          </p:cNvCxnSpPr>
          <p:nvPr userDrawn="1"/>
        </p:nvCxnSpPr>
        <p:spPr>
          <a:xfrm flipV="1">
            <a:off x="2799124" y="1990831"/>
            <a:ext cx="906403" cy="172774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>
            <a:endCxn id="24" idx="4"/>
          </p:cNvCxnSpPr>
          <p:nvPr userDrawn="1"/>
        </p:nvCxnSpPr>
        <p:spPr>
          <a:xfrm flipH="1" flipV="1">
            <a:off x="3040201" y="275134"/>
            <a:ext cx="805053" cy="13777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>
            <a:stCxn id="26" idx="2"/>
            <a:endCxn id="22" idx="6"/>
          </p:cNvCxnSpPr>
          <p:nvPr userDrawn="1"/>
        </p:nvCxnSpPr>
        <p:spPr>
          <a:xfrm flipH="1">
            <a:off x="2318492" y="617943"/>
            <a:ext cx="2459024" cy="99214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>
            <a:endCxn id="23" idx="6"/>
          </p:cNvCxnSpPr>
          <p:nvPr userDrawn="1"/>
        </p:nvCxnSpPr>
        <p:spPr>
          <a:xfrm flipH="1" flipV="1">
            <a:off x="1735201" y="1175961"/>
            <a:ext cx="1912448" cy="6748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>
            <a:stCxn id="25" idx="7"/>
            <a:endCxn id="21" idx="3"/>
          </p:cNvCxnSpPr>
          <p:nvPr userDrawn="1"/>
        </p:nvCxnSpPr>
        <p:spPr>
          <a:xfrm flipV="1">
            <a:off x="1279448" y="3928853"/>
            <a:ext cx="1309773" cy="80442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endCxn id="26" idx="3"/>
          </p:cNvCxnSpPr>
          <p:nvPr userDrawn="1"/>
        </p:nvCxnSpPr>
        <p:spPr>
          <a:xfrm flipV="1">
            <a:off x="3984981" y="723079"/>
            <a:ext cx="836009" cy="9878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>
            <a:stCxn id="24" idx="6"/>
            <a:endCxn id="26" idx="2"/>
          </p:cNvCxnSpPr>
          <p:nvPr userDrawn="1"/>
        </p:nvCxnSpPr>
        <p:spPr>
          <a:xfrm>
            <a:off x="3237804" y="77182"/>
            <a:ext cx="1539712" cy="54076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>
            <a:stCxn id="21" idx="6"/>
          </p:cNvCxnSpPr>
          <p:nvPr userDrawn="1"/>
        </p:nvCxnSpPr>
        <p:spPr>
          <a:xfrm flipV="1">
            <a:off x="2842597" y="2295648"/>
            <a:ext cx="2182963" cy="152806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26" idx="5"/>
          </p:cNvCxnSpPr>
          <p:nvPr userDrawn="1"/>
        </p:nvCxnSpPr>
        <p:spPr>
          <a:xfrm>
            <a:off x="5030892" y="723079"/>
            <a:ext cx="1065074" cy="14661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>
            <a:stCxn id="27" idx="3"/>
          </p:cNvCxnSpPr>
          <p:nvPr userDrawn="1"/>
        </p:nvCxnSpPr>
        <p:spPr>
          <a:xfrm flipH="1">
            <a:off x="6261111" y="1330965"/>
            <a:ext cx="683534" cy="85823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26" idx="6"/>
          </p:cNvCxnSpPr>
          <p:nvPr userDrawn="1"/>
        </p:nvCxnSpPr>
        <p:spPr>
          <a:xfrm flipV="1">
            <a:off x="5074365" y="269556"/>
            <a:ext cx="3441972" cy="3483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27" idx="6"/>
            <a:endCxn id="29" idx="2"/>
          </p:cNvCxnSpPr>
          <p:nvPr userDrawn="1"/>
        </p:nvCxnSpPr>
        <p:spPr>
          <a:xfrm>
            <a:off x="7198022" y="1225829"/>
            <a:ext cx="1518839" cy="15721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>
            <a:stCxn id="29" idx="6"/>
            <a:endCxn id="30" idx="3"/>
          </p:cNvCxnSpPr>
          <p:nvPr userDrawn="1"/>
        </p:nvCxnSpPr>
        <p:spPr>
          <a:xfrm flipV="1">
            <a:off x="9013709" y="761361"/>
            <a:ext cx="1149304" cy="62168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31" idx="2"/>
            <a:endCxn id="28" idx="6"/>
          </p:cNvCxnSpPr>
          <p:nvPr userDrawn="1"/>
        </p:nvCxnSpPr>
        <p:spPr>
          <a:xfrm flipH="1" flipV="1">
            <a:off x="8934199" y="271304"/>
            <a:ext cx="2718944" cy="4014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32" idx="1"/>
            <a:endCxn id="30" idx="6"/>
          </p:cNvCxnSpPr>
          <p:nvPr userDrawn="1"/>
        </p:nvCxnSpPr>
        <p:spPr>
          <a:xfrm flipH="1" flipV="1">
            <a:off x="10362361" y="678643"/>
            <a:ext cx="1703712" cy="90074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stCxn id="32" idx="1"/>
            <a:endCxn id="31" idx="5"/>
          </p:cNvCxnSpPr>
          <p:nvPr userDrawn="1"/>
        </p:nvCxnSpPr>
        <p:spPr>
          <a:xfrm flipH="1" flipV="1">
            <a:off x="11906519" y="777873"/>
            <a:ext cx="159554" cy="801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21" idx="5"/>
          </p:cNvCxnSpPr>
          <p:nvPr userDrawn="1"/>
        </p:nvCxnSpPr>
        <p:spPr>
          <a:xfrm>
            <a:off x="2799124" y="3928853"/>
            <a:ext cx="2845257" cy="5361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26" idx="5"/>
            <a:endCxn id="27" idx="2"/>
          </p:cNvCxnSpPr>
          <p:nvPr userDrawn="1"/>
        </p:nvCxnSpPr>
        <p:spPr>
          <a:xfrm>
            <a:off x="5030892" y="723078"/>
            <a:ext cx="1870280" cy="5027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>
            <a:endCxn id="31" idx="7"/>
          </p:cNvCxnSpPr>
          <p:nvPr userDrawn="1"/>
        </p:nvCxnSpPr>
        <p:spPr>
          <a:xfrm flipH="1">
            <a:off x="11906520" y="-126198"/>
            <a:ext cx="615137" cy="6937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 userDrawn="1"/>
        </p:nvGrpSpPr>
        <p:grpSpPr>
          <a:xfrm>
            <a:off x="4588038" y="2594493"/>
            <a:ext cx="6881650" cy="714682"/>
            <a:chOff x="8859539" y="2817720"/>
            <a:chExt cx="2357190" cy="495300"/>
          </a:xfrm>
        </p:grpSpPr>
        <p:sp>
          <p:nvSpPr>
            <p:cNvPr id="68" name="矩形 67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8871255" y="2842378"/>
              <a:ext cx="2345474" cy="461664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lvl="0"/>
              <a:endParaRPr lang="zh-CN" altLang="en-US" dirty="0"/>
            </a:p>
          </p:txBody>
        </p:sp>
      </p:grpSp>
      <p:cxnSp>
        <p:nvCxnSpPr>
          <p:cNvPr id="70" name="直接连接符 69"/>
          <p:cNvCxnSpPr/>
          <p:nvPr userDrawn="1"/>
        </p:nvCxnSpPr>
        <p:spPr>
          <a:xfrm flipV="1">
            <a:off x="3624369" y="3658872"/>
            <a:ext cx="385734" cy="13096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椭圆 70"/>
          <p:cNvSpPr/>
          <p:nvPr userDrawn="1"/>
        </p:nvSpPr>
        <p:spPr>
          <a:xfrm>
            <a:off x="3921217" y="4552962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76" name="组合 75"/>
          <p:cNvGrpSpPr/>
          <p:nvPr userDrawn="1"/>
        </p:nvGrpSpPr>
        <p:grpSpPr>
          <a:xfrm>
            <a:off x="4588038" y="4541377"/>
            <a:ext cx="6881650" cy="714682"/>
            <a:chOff x="8859539" y="2817720"/>
            <a:chExt cx="2357190" cy="495300"/>
          </a:xfrm>
        </p:grpSpPr>
        <p:sp>
          <p:nvSpPr>
            <p:cNvPr id="77" name="矩形 76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8871255" y="2842378"/>
              <a:ext cx="2345474" cy="461664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lvl="0"/>
              <a:endParaRPr lang="zh-CN" altLang="en-US" dirty="0"/>
            </a:p>
          </p:txBody>
        </p:sp>
      </p:grpSp>
      <p:sp>
        <p:nvSpPr>
          <p:cNvPr id="74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52396" y="2608041"/>
            <a:ext cx="6817291" cy="688179"/>
          </a:xfrm>
          <a:prstGeom prst="rect">
            <a:avLst/>
          </a:prstGeom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75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52396" y="3564864"/>
            <a:ext cx="6817291" cy="688179"/>
          </a:xfrm>
          <a:prstGeom prst="rect">
            <a:avLst/>
          </a:prstGeom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79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52396" y="4555013"/>
            <a:ext cx="6817291" cy="688179"/>
          </a:xfrm>
          <a:prstGeom prst="rect">
            <a:avLst/>
          </a:prstGeom>
          <a:ln>
            <a:noFill/>
          </a:ln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03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 userDrawn="1"/>
        </p:nvSpPr>
        <p:spPr>
          <a:xfrm>
            <a:off x="3647649" y="165290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4" name="椭圆 3"/>
          <p:cNvSpPr/>
          <p:nvPr userDrawn="1"/>
        </p:nvSpPr>
        <p:spPr>
          <a:xfrm>
            <a:off x="4991357" y="2095948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 userDrawn="1"/>
        </p:nvSpPr>
        <p:spPr>
          <a:xfrm>
            <a:off x="6061764" y="2266740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3475944" y="3668230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3" idx="6"/>
            <a:endCxn id="4" idx="2"/>
          </p:cNvCxnSpPr>
          <p:nvPr userDrawn="1"/>
        </p:nvCxnSpPr>
        <p:spPr>
          <a:xfrm>
            <a:off x="4042858" y="1850857"/>
            <a:ext cx="948499" cy="3620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>
            <a:endCxn id="5" idx="3"/>
          </p:cNvCxnSpPr>
          <p:nvPr userDrawn="1"/>
        </p:nvCxnSpPr>
        <p:spPr>
          <a:xfrm>
            <a:off x="5224908" y="2355035"/>
            <a:ext cx="871059" cy="1114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stCxn id="6" idx="0"/>
          </p:cNvCxnSpPr>
          <p:nvPr userDrawn="1"/>
        </p:nvCxnSpPr>
        <p:spPr>
          <a:xfrm flipV="1">
            <a:off x="3624369" y="2358598"/>
            <a:ext cx="385734" cy="13096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 userDrawn="1"/>
        </p:nvSpPr>
        <p:spPr>
          <a:xfrm>
            <a:off x="1237816" y="3313087"/>
            <a:ext cx="19661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zh-CN" altLang="en-US" sz="5400" b="1" dirty="0"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1" name="椭圆 10"/>
          <p:cNvSpPr/>
          <p:nvPr userDrawn="1"/>
        </p:nvSpPr>
        <p:spPr>
          <a:xfrm>
            <a:off x="3921217" y="2574923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 userDrawn="1"/>
        </p:nvSpPr>
        <p:spPr>
          <a:xfrm>
            <a:off x="3921217" y="3334639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4588038" y="3298707"/>
            <a:ext cx="6881650" cy="625157"/>
            <a:chOff x="8859539" y="2817720"/>
            <a:chExt cx="2357190" cy="495300"/>
          </a:xfrm>
        </p:grpSpPr>
        <p:sp>
          <p:nvSpPr>
            <p:cNvPr id="14" name="矩形 13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871255" y="2842378"/>
              <a:ext cx="2345474" cy="365768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lvl="0"/>
              <a:endParaRPr lang="zh-CN" altLang="en-US" dirty="0"/>
            </a:p>
          </p:txBody>
        </p:sp>
      </p:grpSp>
      <p:sp>
        <p:nvSpPr>
          <p:cNvPr id="16" name="椭圆 15"/>
          <p:cNvSpPr/>
          <p:nvPr userDrawn="1"/>
        </p:nvSpPr>
        <p:spPr>
          <a:xfrm>
            <a:off x="-362465" y="17217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-284880" y="2095948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 userDrawn="1"/>
        </p:nvSpPr>
        <p:spPr>
          <a:xfrm>
            <a:off x="11970" y="6148431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 userDrawn="1"/>
        </p:nvSpPr>
        <p:spPr>
          <a:xfrm>
            <a:off x="489433" y="4202620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1043144" y="2545242"/>
            <a:ext cx="395208" cy="396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2545748" y="3675031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 userDrawn="1"/>
        </p:nvSpPr>
        <p:spPr>
          <a:xfrm>
            <a:off x="2021644" y="1461399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438353" y="1027275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2842596" y="-120771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80100" y="4699019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6" name="椭圆 25"/>
          <p:cNvSpPr/>
          <p:nvPr userDrawn="1"/>
        </p:nvSpPr>
        <p:spPr>
          <a:xfrm>
            <a:off x="4777517" y="469257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6901173" y="1077143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 userDrawn="1"/>
        </p:nvSpPr>
        <p:spPr>
          <a:xfrm>
            <a:off x="8538991" y="73352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 userDrawn="1"/>
        </p:nvSpPr>
        <p:spPr>
          <a:xfrm>
            <a:off x="8716861" y="1234358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 userDrawn="1"/>
        </p:nvSpPr>
        <p:spPr>
          <a:xfrm>
            <a:off x="10128811" y="561662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 userDrawn="1"/>
        </p:nvSpPr>
        <p:spPr>
          <a:xfrm>
            <a:off x="11653144" y="524051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 userDrawn="1"/>
        </p:nvSpPr>
        <p:spPr>
          <a:xfrm>
            <a:off x="12008196" y="1521413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3" name="直接连接符 32"/>
          <p:cNvCxnSpPr>
            <a:stCxn id="24" idx="3"/>
          </p:cNvCxnSpPr>
          <p:nvPr userDrawn="1"/>
        </p:nvCxnSpPr>
        <p:spPr>
          <a:xfrm flipH="1">
            <a:off x="1586775" y="217155"/>
            <a:ext cx="1313698" cy="78945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stCxn id="23" idx="2"/>
            <a:endCxn id="16" idx="5"/>
          </p:cNvCxnSpPr>
          <p:nvPr userDrawn="1"/>
        </p:nvCxnSpPr>
        <p:spPr>
          <a:xfrm flipH="1" flipV="1">
            <a:off x="-160736" y="216917"/>
            <a:ext cx="1599088" cy="959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>
            <a:endCxn id="17" idx="7"/>
          </p:cNvCxnSpPr>
          <p:nvPr userDrawn="1"/>
        </p:nvCxnSpPr>
        <p:spPr>
          <a:xfrm flipH="1">
            <a:off x="-31504" y="1185608"/>
            <a:ext cx="1454138" cy="9538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stCxn id="20" idx="2"/>
            <a:endCxn id="17" idx="7"/>
          </p:cNvCxnSpPr>
          <p:nvPr userDrawn="1"/>
        </p:nvCxnSpPr>
        <p:spPr>
          <a:xfrm flipH="1" flipV="1">
            <a:off x="-31504" y="2139496"/>
            <a:ext cx="1074648" cy="60374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stCxn id="20" idx="0"/>
            <a:endCxn id="23" idx="4"/>
          </p:cNvCxnSpPr>
          <p:nvPr userDrawn="1"/>
        </p:nvCxnSpPr>
        <p:spPr>
          <a:xfrm flipV="1">
            <a:off x="1240749" y="1324648"/>
            <a:ext cx="346029" cy="12205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>
            <a:stCxn id="20" idx="0"/>
            <a:endCxn id="22" idx="3"/>
          </p:cNvCxnSpPr>
          <p:nvPr userDrawn="1"/>
        </p:nvCxnSpPr>
        <p:spPr>
          <a:xfrm flipV="1">
            <a:off x="1240748" y="1715222"/>
            <a:ext cx="824368" cy="83002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stCxn id="23" idx="5"/>
            <a:endCxn id="22" idx="2"/>
          </p:cNvCxnSpPr>
          <p:nvPr userDrawn="1"/>
        </p:nvCxnSpPr>
        <p:spPr>
          <a:xfrm>
            <a:off x="1691729" y="1281099"/>
            <a:ext cx="329915" cy="32898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20" idx="3"/>
            <a:endCxn id="19" idx="0"/>
          </p:cNvCxnSpPr>
          <p:nvPr userDrawn="1"/>
        </p:nvCxnSpPr>
        <p:spPr>
          <a:xfrm flipH="1">
            <a:off x="606209" y="2883249"/>
            <a:ext cx="494813" cy="1319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17" idx="5"/>
            <a:endCxn id="19" idx="1"/>
          </p:cNvCxnSpPr>
          <p:nvPr userDrawn="1"/>
        </p:nvCxnSpPr>
        <p:spPr>
          <a:xfrm>
            <a:off x="-31504" y="2349770"/>
            <a:ext cx="555139" cy="188711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>
            <a:stCxn id="19" idx="3"/>
            <a:endCxn id="18" idx="0"/>
          </p:cNvCxnSpPr>
          <p:nvPr userDrawn="1"/>
        </p:nvCxnSpPr>
        <p:spPr>
          <a:xfrm flipH="1">
            <a:off x="128745" y="4402320"/>
            <a:ext cx="394890" cy="174611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>
            <a:stCxn id="25" idx="3"/>
            <a:endCxn id="18" idx="0"/>
          </p:cNvCxnSpPr>
          <p:nvPr userDrawn="1"/>
        </p:nvCxnSpPr>
        <p:spPr>
          <a:xfrm flipH="1">
            <a:off x="128746" y="4898718"/>
            <a:ext cx="985557" cy="124971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stCxn id="20" idx="4"/>
            <a:endCxn id="25" idx="0"/>
          </p:cNvCxnSpPr>
          <p:nvPr userDrawn="1"/>
        </p:nvCxnSpPr>
        <p:spPr>
          <a:xfrm flipH="1">
            <a:off x="1196876" y="2941242"/>
            <a:ext cx="43873" cy="175777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>
            <a:stCxn id="21" idx="2"/>
            <a:endCxn id="19" idx="6"/>
          </p:cNvCxnSpPr>
          <p:nvPr userDrawn="1"/>
        </p:nvCxnSpPr>
        <p:spPr>
          <a:xfrm flipH="1">
            <a:off x="722983" y="3823717"/>
            <a:ext cx="1822764" cy="4958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>
            <a:stCxn id="21" idx="1"/>
            <a:endCxn id="20" idx="5"/>
          </p:cNvCxnSpPr>
          <p:nvPr userDrawn="1"/>
        </p:nvCxnSpPr>
        <p:spPr>
          <a:xfrm flipH="1" flipV="1">
            <a:off x="1380476" y="2883249"/>
            <a:ext cx="1208745" cy="8353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>
            <a:stCxn id="21" idx="0"/>
            <a:endCxn id="22" idx="4"/>
          </p:cNvCxnSpPr>
          <p:nvPr userDrawn="1"/>
        </p:nvCxnSpPr>
        <p:spPr>
          <a:xfrm flipH="1" flipV="1">
            <a:off x="2170068" y="1758772"/>
            <a:ext cx="524104" cy="191625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stCxn id="21" idx="7"/>
          </p:cNvCxnSpPr>
          <p:nvPr userDrawn="1"/>
        </p:nvCxnSpPr>
        <p:spPr>
          <a:xfrm flipV="1">
            <a:off x="2799124" y="1990831"/>
            <a:ext cx="906403" cy="172774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>
            <a:endCxn id="24" idx="4"/>
          </p:cNvCxnSpPr>
          <p:nvPr userDrawn="1"/>
        </p:nvCxnSpPr>
        <p:spPr>
          <a:xfrm flipH="1" flipV="1">
            <a:off x="3040201" y="275134"/>
            <a:ext cx="805053" cy="13777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>
            <a:stCxn id="26" idx="2"/>
            <a:endCxn id="22" idx="6"/>
          </p:cNvCxnSpPr>
          <p:nvPr userDrawn="1"/>
        </p:nvCxnSpPr>
        <p:spPr>
          <a:xfrm flipH="1">
            <a:off x="2318492" y="617943"/>
            <a:ext cx="2459024" cy="99214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>
            <a:endCxn id="23" idx="6"/>
          </p:cNvCxnSpPr>
          <p:nvPr userDrawn="1"/>
        </p:nvCxnSpPr>
        <p:spPr>
          <a:xfrm flipH="1" flipV="1">
            <a:off x="1735201" y="1175961"/>
            <a:ext cx="1912448" cy="6748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>
            <a:stCxn id="25" idx="7"/>
            <a:endCxn id="21" idx="3"/>
          </p:cNvCxnSpPr>
          <p:nvPr userDrawn="1"/>
        </p:nvCxnSpPr>
        <p:spPr>
          <a:xfrm flipV="1">
            <a:off x="1279448" y="3928853"/>
            <a:ext cx="1309773" cy="80442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endCxn id="26" idx="3"/>
          </p:cNvCxnSpPr>
          <p:nvPr userDrawn="1"/>
        </p:nvCxnSpPr>
        <p:spPr>
          <a:xfrm flipV="1">
            <a:off x="3984981" y="723079"/>
            <a:ext cx="836009" cy="9878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>
            <a:stCxn id="24" idx="6"/>
            <a:endCxn id="26" idx="2"/>
          </p:cNvCxnSpPr>
          <p:nvPr userDrawn="1"/>
        </p:nvCxnSpPr>
        <p:spPr>
          <a:xfrm>
            <a:off x="3237804" y="77182"/>
            <a:ext cx="1539712" cy="54076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>
            <a:stCxn id="21" idx="6"/>
          </p:cNvCxnSpPr>
          <p:nvPr userDrawn="1"/>
        </p:nvCxnSpPr>
        <p:spPr>
          <a:xfrm flipV="1">
            <a:off x="2842597" y="2295648"/>
            <a:ext cx="2182963" cy="152806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26" idx="5"/>
          </p:cNvCxnSpPr>
          <p:nvPr userDrawn="1"/>
        </p:nvCxnSpPr>
        <p:spPr>
          <a:xfrm>
            <a:off x="5030892" y="723079"/>
            <a:ext cx="1065074" cy="14661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>
            <a:stCxn id="27" idx="3"/>
          </p:cNvCxnSpPr>
          <p:nvPr userDrawn="1"/>
        </p:nvCxnSpPr>
        <p:spPr>
          <a:xfrm flipH="1">
            <a:off x="6261111" y="1330965"/>
            <a:ext cx="683534" cy="85823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26" idx="6"/>
          </p:cNvCxnSpPr>
          <p:nvPr userDrawn="1"/>
        </p:nvCxnSpPr>
        <p:spPr>
          <a:xfrm flipV="1">
            <a:off x="5074365" y="269556"/>
            <a:ext cx="3441972" cy="3483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27" idx="6"/>
            <a:endCxn id="29" idx="2"/>
          </p:cNvCxnSpPr>
          <p:nvPr userDrawn="1"/>
        </p:nvCxnSpPr>
        <p:spPr>
          <a:xfrm>
            <a:off x="7198022" y="1225829"/>
            <a:ext cx="1518839" cy="15721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>
            <a:stCxn id="29" idx="6"/>
            <a:endCxn id="30" idx="3"/>
          </p:cNvCxnSpPr>
          <p:nvPr userDrawn="1"/>
        </p:nvCxnSpPr>
        <p:spPr>
          <a:xfrm flipV="1">
            <a:off x="9013709" y="761361"/>
            <a:ext cx="1149304" cy="62168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31" idx="2"/>
            <a:endCxn id="28" idx="6"/>
          </p:cNvCxnSpPr>
          <p:nvPr userDrawn="1"/>
        </p:nvCxnSpPr>
        <p:spPr>
          <a:xfrm flipH="1" flipV="1">
            <a:off x="8934199" y="271304"/>
            <a:ext cx="2718944" cy="4014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32" idx="1"/>
            <a:endCxn id="30" idx="6"/>
          </p:cNvCxnSpPr>
          <p:nvPr userDrawn="1"/>
        </p:nvCxnSpPr>
        <p:spPr>
          <a:xfrm flipH="1" flipV="1">
            <a:off x="10362361" y="678643"/>
            <a:ext cx="1703712" cy="90074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stCxn id="32" idx="1"/>
            <a:endCxn id="31" idx="5"/>
          </p:cNvCxnSpPr>
          <p:nvPr userDrawn="1"/>
        </p:nvCxnSpPr>
        <p:spPr>
          <a:xfrm flipH="1" flipV="1">
            <a:off x="11906519" y="777873"/>
            <a:ext cx="159554" cy="801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21" idx="5"/>
          </p:cNvCxnSpPr>
          <p:nvPr userDrawn="1"/>
        </p:nvCxnSpPr>
        <p:spPr>
          <a:xfrm>
            <a:off x="2799124" y="3928853"/>
            <a:ext cx="2845257" cy="5361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26" idx="5"/>
            <a:endCxn id="27" idx="2"/>
          </p:cNvCxnSpPr>
          <p:nvPr userDrawn="1"/>
        </p:nvCxnSpPr>
        <p:spPr>
          <a:xfrm>
            <a:off x="5030892" y="723078"/>
            <a:ext cx="1870280" cy="5027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>
            <a:endCxn id="31" idx="7"/>
          </p:cNvCxnSpPr>
          <p:nvPr userDrawn="1"/>
        </p:nvCxnSpPr>
        <p:spPr>
          <a:xfrm flipH="1">
            <a:off x="11906520" y="-126198"/>
            <a:ext cx="615137" cy="6937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 userDrawn="1"/>
        </p:nvGrpSpPr>
        <p:grpSpPr>
          <a:xfrm>
            <a:off x="4588038" y="2594493"/>
            <a:ext cx="6881650" cy="625157"/>
            <a:chOff x="8859539" y="2817720"/>
            <a:chExt cx="2357190" cy="495300"/>
          </a:xfrm>
        </p:grpSpPr>
        <p:sp>
          <p:nvSpPr>
            <p:cNvPr id="68" name="矩形 67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8871255" y="2842378"/>
              <a:ext cx="2345474" cy="365768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lvl="0"/>
              <a:endParaRPr lang="zh-CN" altLang="en-US" dirty="0"/>
            </a:p>
          </p:txBody>
        </p:sp>
      </p:grpSp>
      <p:cxnSp>
        <p:nvCxnSpPr>
          <p:cNvPr id="70" name="直接连接符 69"/>
          <p:cNvCxnSpPr/>
          <p:nvPr userDrawn="1"/>
        </p:nvCxnSpPr>
        <p:spPr>
          <a:xfrm flipV="1">
            <a:off x="3624369" y="3658872"/>
            <a:ext cx="385734" cy="13096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椭圆 70"/>
          <p:cNvSpPr/>
          <p:nvPr userDrawn="1"/>
        </p:nvSpPr>
        <p:spPr>
          <a:xfrm>
            <a:off x="3921217" y="4012163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2" name="椭圆 71"/>
          <p:cNvSpPr/>
          <p:nvPr userDrawn="1"/>
        </p:nvSpPr>
        <p:spPr>
          <a:xfrm>
            <a:off x="3921217" y="4802702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73" name="组合 72"/>
          <p:cNvGrpSpPr/>
          <p:nvPr userDrawn="1"/>
        </p:nvGrpSpPr>
        <p:grpSpPr>
          <a:xfrm>
            <a:off x="4588038" y="4748225"/>
            <a:ext cx="6881650" cy="625157"/>
            <a:chOff x="8859539" y="2817720"/>
            <a:chExt cx="2357190" cy="495300"/>
          </a:xfrm>
        </p:grpSpPr>
        <p:sp>
          <p:nvSpPr>
            <p:cNvPr id="74" name="矩形 73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8871255" y="2842378"/>
              <a:ext cx="2345474" cy="365768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lvl="0"/>
              <a:endParaRPr lang="zh-CN" altLang="en-US" dirty="0"/>
            </a:p>
          </p:txBody>
        </p:sp>
      </p:grpSp>
      <p:grpSp>
        <p:nvGrpSpPr>
          <p:cNvPr id="76" name="组合 75"/>
          <p:cNvGrpSpPr/>
          <p:nvPr userDrawn="1"/>
        </p:nvGrpSpPr>
        <p:grpSpPr>
          <a:xfrm>
            <a:off x="4588038" y="4023465"/>
            <a:ext cx="6881650" cy="625157"/>
            <a:chOff x="8859539" y="2817720"/>
            <a:chExt cx="2357190" cy="495300"/>
          </a:xfrm>
        </p:grpSpPr>
        <p:sp>
          <p:nvSpPr>
            <p:cNvPr id="77" name="矩形 76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zh-CN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8871255" y="2842378"/>
              <a:ext cx="2345474" cy="365768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lvl="0"/>
              <a:endParaRPr lang="zh-CN" altLang="en-US" dirty="0"/>
            </a:p>
          </p:txBody>
        </p:sp>
      </p:grpSp>
      <p:sp>
        <p:nvSpPr>
          <p:cNvPr id="82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52397" y="2608041"/>
            <a:ext cx="6731370" cy="596725"/>
          </a:xfrm>
          <a:prstGeom prst="rect">
            <a:avLst/>
          </a:prstGeom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5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52397" y="3309969"/>
            <a:ext cx="6731370" cy="596725"/>
          </a:xfrm>
          <a:prstGeom prst="rect">
            <a:avLst/>
          </a:prstGeom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6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52397" y="4039145"/>
            <a:ext cx="6731370" cy="596725"/>
          </a:xfrm>
          <a:prstGeom prst="rect">
            <a:avLst/>
          </a:prstGeom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7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52397" y="4748223"/>
            <a:ext cx="6731370" cy="596725"/>
          </a:xfrm>
          <a:prstGeom prst="rect">
            <a:avLst/>
          </a:prstGeom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2972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 userDrawn="1"/>
        </p:nvSpPr>
        <p:spPr>
          <a:xfrm>
            <a:off x="3647649" y="1652905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4" name="椭圆 3"/>
          <p:cNvSpPr/>
          <p:nvPr userDrawn="1"/>
        </p:nvSpPr>
        <p:spPr>
          <a:xfrm>
            <a:off x="4991357" y="2095948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 userDrawn="1"/>
        </p:nvSpPr>
        <p:spPr>
          <a:xfrm>
            <a:off x="6061764" y="2124635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3475944" y="3668230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>
            <a:stCxn id="3" idx="6"/>
            <a:endCxn id="4" idx="2"/>
          </p:cNvCxnSpPr>
          <p:nvPr userDrawn="1"/>
        </p:nvCxnSpPr>
        <p:spPr>
          <a:xfrm>
            <a:off x="4042858" y="1850857"/>
            <a:ext cx="948499" cy="36207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>
            <a:stCxn id="4" idx="6"/>
            <a:endCxn id="5" idx="3"/>
          </p:cNvCxnSpPr>
          <p:nvPr userDrawn="1"/>
        </p:nvCxnSpPr>
        <p:spPr>
          <a:xfrm>
            <a:off x="5224908" y="2212930"/>
            <a:ext cx="871059" cy="1114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stCxn id="6" idx="0"/>
          </p:cNvCxnSpPr>
          <p:nvPr userDrawn="1"/>
        </p:nvCxnSpPr>
        <p:spPr>
          <a:xfrm flipV="1">
            <a:off x="3624369" y="2358598"/>
            <a:ext cx="385734" cy="13096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 userDrawn="1"/>
        </p:nvSpPr>
        <p:spPr>
          <a:xfrm>
            <a:off x="1237816" y="3313087"/>
            <a:ext cx="19661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zh-CN" altLang="en-US" sz="5400" b="1" dirty="0"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11" name="椭圆 10"/>
          <p:cNvSpPr/>
          <p:nvPr userDrawn="1"/>
        </p:nvSpPr>
        <p:spPr>
          <a:xfrm>
            <a:off x="3921217" y="2432818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 userDrawn="1"/>
        </p:nvSpPr>
        <p:spPr>
          <a:xfrm>
            <a:off x="3921217" y="3089794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13" name="组合 12"/>
          <p:cNvGrpSpPr/>
          <p:nvPr userDrawn="1"/>
        </p:nvGrpSpPr>
        <p:grpSpPr>
          <a:xfrm>
            <a:off x="4588038" y="3115506"/>
            <a:ext cx="6881650" cy="495301"/>
            <a:chOff x="8859539" y="2817720"/>
            <a:chExt cx="2357190" cy="495300"/>
          </a:xfrm>
        </p:grpSpPr>
        <p:sp>
          <p:nvSpPr>
            <p:cNvPr id="14" name="矩形 13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914400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8871255" y="2842378"/>
              <a:ext cx="2345474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914400"/>
              <a:endParaRPr lang="zh-CN" altLang="en-US" sz="24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6" name="椭圆 15"/>
          <p:cNvSpPr/>
          <p:nvPr userDrawn="1"/>
        </p:nvSpPr>
        <p:spPr>
          <a:xfrm>
            <a:off x="-362465" y="17217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7" name="椭圆 16"/>
          <p:cNvSpPr/>
          <p:nvPr userDrawn="1"/>
        </p:nvSpPr>
        <p:spPr>
          <a:xfrm>
            <a:off x="-284880" y="2095948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 userDrawn="1"/>
        </p:nvSpPr>
        <p:spPr>
          <a:xfrm>
            <a:off x="11970" y="6148431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 userDrawn="1"/>
        </p:nvSpPr>
        <p:spPr>
          <a:xfrm>
            <a:off x="489433" y="4202620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 userDrawn="1"/>
        </p:nvSpPr>
        <p:spPr>
          <a:xfrm>
            <a:off x="1043144" y="2545242"/>
            <a:ext cx="395208" cy="3960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1" name="椭圆 20"/>
          <p:cNvSpPr/>
          <p:nvPr userDrawn="1"/>
        </p:nvSpPr>
        <p:spPr>
          <a:xfrm>
            <a:off x="2545748" y="3675031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2" name="椭圆 21"/>
          <p:cNvSpPr/>
          <p:nvPr userDrawn="1"/>
        </p:nvSpPr>
        <p:spPr>
          <a:xfrm>
            <a:off x="2021644" y="1461399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 userDrawn="1"/>
        </p:nvSpPr>
        <p:spPr>
          <a:xfrm>
            <a:off x="1438353" y="1027275"/>
            <a:ext cx="296849" cy="297372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 userDrawn="1"/>
        </p:nvSpPr>
        <p:spPr>
          <a:xfrm>
            <a:off x="2842596" y="-120771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1080100" y="4699019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6" name="椭圆 25"/>
          <p:cNvSpPr/>
          <p:nvPr userDrawn="1"/>
        </p:nvSpPr>
        <p:spPr>
          <a:xfrm>
            <a:off x="4777517" y="469257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7" name="椭圆 26"/>
          <p:cNvSpPr/>
          <p:nvPr userDrawn="1"/>
        </p:nvSpPr>
        <p:spPr>
          <a:xfrm>
            <a:off x="6901173" y="1077143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8" name="椭圆 27"/>
          <p:cNvSpPr/>
          <p:nvPr userDrawn="1"/>
        </p:nvSpPr>
        <p:spPr>
          <a:xfrm>
            <a:off x="8538991" y="73352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29" name="椭圆 28"/>
          <p:cNvSpPr/>
          <p:nvPr userDrawn="1"/>
        </p:nvSpPr>
        <p:spPr>
          <a:xfrm>
            <a:off x="8716861" y="1234358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0" name="椭圆 29"/>
          <p:cNvSpPr/>
          <p:nvPr userDrawn="1"/>
        </p:nvSpPr>
        <p:spPr>
          <a:xfrm>
            <a:off x="10128811" y="561662"/>
            <a:ext cx="233551" cy="233963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2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1" name="椭圆 30"/>
          <p:cNvSpPr/>
          <p:nvPr userDrawn="1"/>
        </p:nvSpPr>
        <p:spPr>
          <a:xfrm>
            <a:off x="11653144" y="524051"/>
            <a:ext cx="296849" cy="297371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8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 userDrawn="1"/>
        </p:nvSpPr>
        <p:spPr>
          <a:xfrm>
            <a:off x="12008196" y="1521413"/>
            <a:ext cx="395208" cy="395905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60000">
                <a:srgbClr val="FBFDFE">
                  <a:alpha val="20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cxnSp>
        <p:nvCxnSpPr>
          <p:cNvPr id="33" name="直接连接符 32"/>
          <p:cNvCxnSpPr>
            <a:stCxn id="24" idx="3"/>
          </p:cNvCxnSpPr>
          <p:nvPr userDrawn="1"/>
        </p:nvCxnSpPr>
        <p:spPr>
          <a:xfrm flipH="1">
            <a:off x="1586775" y="217155"/>
            <a:ext cx="1313698" cy="789454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>
            <a:stCxn id="23" idx="2"/>
            <a:endCxn id="16" idx="5"/>
          </p:cNvCxnSpPr>
          <p:nvPr userDrawn="1"/>
        </p:nvCxnSpPr>
        <p:spPr>
          <a:xfrm flipH="1" flipV="1">
            <a:off x="-160736" y="216917"/>
            <a:ext cx="1599088" cy="95904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>
            <a:endCxn id="17" idx="7"/>
          </p:cNvCxnSpPr>
          <p:nvPr userDrawn="1"/>
        </p:nvCxnSpPr>
        <p:spPr>
          <a:xfrm flipH="1">
            <a:off x="-31504" y="1185608"/>
            <a:ext cx="1454138" cy="95388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>
            <a:stCxn id="20" idx="2"/>
            <a:endCxn id="17" idx="7"/>
          </p:cNvCxnSpPr>
          <p:nvPr userDrawn="1"/>
        </p:nvCxnSpPr>
        <p:spPr>
          <a:xfrm flipH="1" flipV="1">
            <a:off x="-31504" y="2139496"/>
            <a:ext cx="1074648" cy="60374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stCxn id="20" idx="0"/>
            <a:endCxn id="23" idx="4"/>
          </p:cNvCxnSpPr>
          <p:nvPr userDrawn="1"/>
        </p:nvCxnSpPr>
        <p:spPr>
          <a:xfrm flipV="1">
            <a:off x="1240749" y="1324648"/>
            <a:ext cx="346029" cy="122059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>
            <a:stCxn id="20" idx="0"/>
            <a:endCxn id="22" idx="3"/>
          </p:cNvCxnSpPr>
          <p:nvPr userDrawn="1"/>
        </p:nvCxnSpPr>
        <p:spPr>
          <a:xfrm flipV="1">
            <a:off x="1240748" y="1715222"/>
            <a:ext cx="824368" cy="83002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stCxn id="23" idx="5"/>
            <a:endCxn id="22" idx="2"/>
          </p:cNvCxnSpPr>
          <p:nvPr userDrawn="1"/>
        </p:nvCxnSpPr>
        <p:spPr>
          <a:xfrm>
            <a:off x="1691729" y="1281099"/>
            <a:ext cx="329915" cy="32898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20" idx="3"/>
            <a:endCxn id="19" idx="0"/>
          </p:cNvCxnSpPr>
          <p:nvPr userDrawn="1"/>
        </p:nvCxnSpPr>
        <p:spPr>
          <a:xfrm flipH="1">
            <a:off x="606209" y="2883249"/>
            <a:ext cx="494813" cy="13193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stCxn id="17" idx="5"/>
            <a:endCxn id="19" idx="1"/>
          </p:cNvCxnSpPr>
          <p:nvPr userDrawn="1"/>
        </p:nvCxnSpPr>
        <p:spPr>
          <a:xfrm>
            <a:off x="-31504" y="2349770"/>
            <a:ext cx="555139" cy="188711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>
            <a:stCxn id="19" idx="3"/>
            <a:endCxn id="18" idx="0"/>
          </p:cNvCxnSpPr>
          <p:nvPr userDrawn="1"/>
        </p:nvCxnSpPr>
        <p:spPr>
          <a:xfrm flipH="1">
            <a:off x="128745" y="4402320"/>
            <a:ext cx="394890" cy="1746111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>
            <a:stCxn id="25" idx="3"/>
            <a:endCxn id="18" idx="0"/>
          </p:cNvCxnSpPr>
          <p:nvPr userDrawn="1"/>
        </p:nvCxnSpPr>
        <p:spPr>
          <a:xfrm flipH="1">
            <a:off x="128746" y="4898718"/>
            <a:ext cx="985557" cy="124971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>
            <a:stCxn id="20" idx="4"/>
            <a:endCxn id="25" idx="0"/>
          </p:cNvCxnSpPr>
          <p:nvPr userDrawn="1"/>
        </p:nvCxnSpPr>
        <p:spPr>
          <a:xfrm flipH="1">
            <a:off x="1196876" y="2941242"/>
            <a:ext cx="43873" cy="175777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>
            <a:stCxn id="21" idx="2"/>
            <a:endCxn id="19" idx="6"/>
          </p:cNvCxnSpPr>
          <p:nvPr userDrawn="1"/>
        </p:nvCxnSpPr>
        <p:spPr>
          <a:xfrm flipH="1">
            <a:off x="722983" y="3823717"/>
            <a:ext cx="1822764" cy="49588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>
            <a:stCxn id="21" idx="1"/>
            <a:endCxn id="20" idx="5"/>
          </p:cNvCxnSpPr>
          <p:nvPr userDrawn="1"/>
        </p:nvCxnSpPr>
        <p:spPr>
          <a:xfrm flipH="1" flipV="1">
            <a:off x="1380476" y="2883249"/>
            <a:ext cx="1208745" cy="83533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>
            <a:stCxn id="21" idx="0"/>
            <a:endCxn id="22" idx="4"/>
          </p:cNvCxnSpPr>
          <p:nvPr userDrawn="1"/>
        </p:nvCxnSpPr>
        <p:spPr>
          <a:xfrm flipH="1" flipV="1">
            <a:off x="2170068" y="1758772"/>
            <a:ext cx="524104" cy="191625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stCxn id="21" idx="7"/>
          </p:cNvCxnSpPr>
          <p:nvPr userDrawn="1"/>
        </p:nvCxnSpPr>
        <p:spPr>
          <a:xfrm flipV="1">
            <a:off x="2799124" y="1990831"/>
            <a:ext cx="906403" cy="172774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>
            <a:endCxn id="24" idx="4"/>
          </p:cNvCxnSpPr>
          <p:nvPr userDrawn="1"/>
        </p:nvCxnSpPr>
        <p:spPr>
          <a:xfrm flipH="1" flipV="1">
            <a:off x="3040201" y="275134"/>
            <a:ext cx="805053" cy="137777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>
            <a:stCxn id="26" idx="2"/>
            <a:endCxn id="22" idx="6"/>
          </p:cNvCxnSpPr>
          <p:nvPr userDrawn="1"/>
        </p:nvCxnSpPr>
        <p:spPr>
          <a:xfrm flipH="1">
            <a:off x="2318492" y="617943"/>
            <a:ext cx="2459024" cy="992143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>
            <a:endCxn id="23" idx="6"/>
          </p:cNvCxnSpPr>
          <p:nvPr userDrawn="1"/>
        </p:nvCxnSpPr>
        <p:spPr>
          <a:xfrm flipH="1" flipV="1">
            <a:off x="1735201" y="1175961"/>
            <a:ext cx="1912448" cy="67489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>
            <a:stCxn id="25" idx="7"/>
            <a:endCxn id="21" idx="3"/>
          </p:cNvCxnSpPr>
          <p:nvPr userDrawn="1"/>
        </p:nvCxnSpPr>
        <p:spPr>
          <a:xfrm flipV="1">
            <a:off x="1279448" y="3928853"/>
            <a:ext cx="1309773" cy="80442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>
            <a:endCxn id="26" idx="3"/>
          </p:cNvCxnSpPr>
          <p:nvPr userDrawn="1"/>
        </p:nvCxnSpPr>
        <p:spPr>
          <a:xfrm flipV="1">
            <a:off x="3984981" y="723079"/>
            <a:ext cx="836009" cy="98780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>
            <a:stCxn id="24" idx="6"/>
            <a:endCxn id="26" idx="2"/>
          </p:cNvCxnSpPr>
          <p:nvPr userDrawn="1"/>
        </p:nvCxnSpPr>
        <p:spPr>
          <a:xfrm>
            <a:off x="3237804" y="77182"/>
            <a:ext cx="1539712" cy="54076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>
            <a:stCxn id="21" idx="6"/>
          </p:cNvCxnSpPr>
          <p:nvPr userDrawn="1"/>
        </p:nvCxnSpPr>
        <p:spPr>
          <a:xfrm flipV="1">
            <a:off x="2842597" y="2295648"/>
            <a:ext cx="2182963" cy="152806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26" idx="5"/>
          </p:cNvCxnSpPr>
          <p:nvPr userDrawn="1"/>
        </p:nvCxnSpPr>
        <p:spPr>
          <a:xfrm>
            <a:off x="5030892" y="723079"/>
            <a:ext cx="1065074" cy="146612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>
            <a:stCxn id="27" idx="3"/>
          </p:cNvCxnSpPr>
          <p:nvPr userDrawn="1"/>
        </p:nvCxnSpPr>
        <p:spPr>
          <a:xfrm flipH="1">
            <a:off x="6261111" y="1330965"/>
            <a:ext cx="683534" cy="85823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26" idx="6"/>
          </p:cNvCxnSpPr>
          <p:nvPr userDrawn="1"/>
        </p:nvCxnSpPr>
        <p:spPr>
          <a:xfrm flipV="1">
            <a:off x="5074365" y="269556"/>
            <a:ext cx="3441972" cy="348386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>
            <a:stCxn id="27" idx="6"/>
            <a:endCxn id="29" idx="2"/>
          </p:cNvCxnSpPr>
          <p:nvPr userDrawn="1"/>
        </p:nvCxnSpPr>
        <p:spPr>
          <a:xfrm>
            <a:off x="7198022" y="1225829"/>
            <a:ext cx="1518839" cy="157215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>
            <a:stCxn id="29" idx="6"/>
            <a:endCxn id="30" idx="3"/>
          </p:cNvCxnSpPr>
          <p:nvPr userDrawn="1"/>
        </p:nvCxnSpPr>
        <p:spPr>
          <a:xfrm flipV="1">
            <a:off x="9013709" y="761361"/>
            <a:ext cx="1149304" cy="62168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/>
          <p:cNvCxnSpPr>
            <a:stCxn id="31" idx="2"/>
            <a:endCxn id="28" idx="6"/>
          </p:cNvCxnSpPr>
          <p:nvPr userDrawn="1"/>
        </p:nvCxnSpPr>
        <p:spPr>
          <a:xfrm flipH="1" flipV="1">
            <a:off x="8934199" y="271304"/>
            <a:ext cx="2718944" cy="4014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32" idx="1"/>
            <a:endCxn id="30" idx="6"/>
          </p:cNvCxnSpPr>
          <p:nvPr userDrawn="1"/>
        </p:nvCxnSpPr>
        <p:spPr>
          <a:xfrm flipH="1" flipV="1">
            <a:off x="10362361" y="678643"/>
            <a:ext cx="1703712" cy="900748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/>
          <p:cNvCxnSpPr>
            <a:stCxn id="32" idx="1"/>
            <a:endCxn id="31" idx="5"/>
          </p:cNvCxnSpPr>
          <p:nvPr userDrawn="1"/>
        </p:nvCxnSpPr>
        <p:spPr>
          <a:xfrm flipH="1" flipV="1">
            <a:off x="11906519" y="777873"/>
            <a:ext cx="159554" cy="80151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21" idx="5"/>
          </p:cNvCxnSpPr>
          <p:nvPr userDrawn="1"/>
        </p:nvCxnSpPr>
        <p:spPr>
          <a:xfrm>
            <a:off x="2799124" y="3928853"/>
            <a:ext cx="2845257" cy="536199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26" idx="5"/>
            <a:endCxn id="27" idx="2"/>
          </p:cNvCxnSpPr>
          <p:nvPr userDrawn="1"/>
        </p:nvCxnSpPr>
        <p:spPr>
          <a:xfrm>
            <a:off x="5030892" y="723078"/>
            <a:ext cx="1870280" cy="502750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>
            <a:endCxn id="31" idx="7"/>
          </p:cNvCxnSpPr>
          <p:nvPr userDrawn="1"/>
        </p:nvCxnSpPr>
        <p:spPr>
          <a:xfrm flipH="1">
            <a:off x="11906520" y="-126198"/>
            <a:ext cx="615137" cy="693797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组合 66"/>
          <p:cNvGrpSpPr/>
          <p:nvPr userDrawn="1"/>
        </p:nvGrpSpPr>
        <p:grpSpPr>
          <a:xfrm>
            <a:off x="4588038" y="2452388"/>
            <a:ext cx="6881650" cy="495301"/>
            <a:chOff x="8859539" y="2817720"/>
            <a:chExt cx="2357190" cy="495300"/>
          </a:xfrm>
        </p:grpSpPr>
        <p:sp>
          <p:nvSpPr>
            <p:cNvPr id="68" name="矩形 67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914400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8871255" y="2842378"/>
              <a:ext cx="2345474" cy="461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914400"/>
              <a:endParaRPr lang="zh-CN" altLang="en-US" sz="2400" b="1" dirty="0">
                <a:solidFill>
                  <a:srgbClr val="800000"/>
                </a:solidFill>
                <a:ea typeface="微软雅黑" panose="020B0503020204020204" pitchFamily="34" charset="-122"/>
              </a:endParaRPr>
            </a:p>
          </p:txBody>
        </p:sp>
      </p:grpSp>
      <p:cxnSp>
        <p:nvCxnSpPr>
          <p:cNvPr id="70" name="直接连接符 69"/>
          <p:cNvCxnSpPr/>
          <p:nvPr userDrawn="1"/>
        </p:nvCxnSpPr>
        <p:spPr>
          <a:xfrm flipV="1">
            <a:off x="3624369" y="3658872"/>
            <a:ext cx="385734" cy="1309632"/>
          </a:xfrm>
          <a:prstGeom prst="line">
            <a:avLst/>
          </a:prstGeom>
          <a:noFill/>
          <a:ln w="635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椭圆 70"/>
          <p:cNvSpPr/>
          <p:nvPr userDrawn="1"/>
        </p:nvSpPr>
        <p:spPr>
          <a:xfrm>
            <a:off x="3921217" y="3746770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sp>
        <p:nvSpPr>
          <p:cNvPr id="72" name="椭圆 71"/>
          <p:cNvSpPr/>
          <p:nvPr userDrawn="1"/>
        </p:nvSpPr>
        <p:spPr>
          <a:xfrm>
            <a:off x="3921217" y="4403746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73" name="组合 72"/>
          <p:cNvGrpSpPr/>
          <p:nvPr userDrawn="1"/>
        </p:nvGrpSpPr>
        <p:grpSpPr>
          <a:xfrm>
            <a:off x="4588038" y="4441736"/>
            <a:ext cx="6881650" cy="495301"/>
            <a:chOff x="8859539" y="2817720"/>
            <a:chExt cx="2357190" cy="495300"/>
          </a:xfrm>
        </p:grpSpPr>
        <p:sp>
          <p:nvSpPr>
            <p:cNvPr id="74" name="矩形 73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914400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8871255" y="2842378"/>
              <a:ext cx="2345474" cy="461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914400"/>
              <a:endParaRPr lang="zh-CN" altLang="en-US" sz="2400" b="1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76" name="组合 75"/>
          <p:cNvGrpSpPr/>
          <p:nvPr userDrawn="1"/>
        </p:nvGrpSpPr>
        <p:grpSpPr>
          <a:xfrm>
            <a:off x="4588038" y="3778620"/>
            <a:ext cx="6881650" cy="495301"/>
            <a:chOff x="8859539" y="2817720"/>
            <a:chExt cx="2357190" cy="495300"/>
          </a:xfrm>
        </p:grpSpPr>
        <p:sp>
          <p:nvSpPr>
            <p:cNvPr id="77" name="矩形 76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914400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8" name="文本框 77"/>
            <p:cNvSpPr txBox="1"/>
            <p:nvPr/>
          </p:nvSpPr>
          <p:spPr>
            <a:xfrm>
              <a:off x="8871255" y="2842378"/>
              <a:ext cx="2345474" cy="461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914400"/>
              <a:endParaRPr lang="zh-CN" altLang="en-US" sz="24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79" name="椭圆 78"/>
          <p:cNvSpPr/>
          <p:nvPr userDrawn="1"/>
        </p:nvSpPr>
        <p:spPr>
          <a:xfrm>
            <a:off x="3921217" y="5060723"/>
            <a:ext cx="582756" cy="582756"/>
          </a:xfrm>
          <a:prstGeom prst="ellipse">
            <a:avLst/>
          </a:prstGeom>
          <a:gradFill flip="none" rotWithShape="1">
            <a:gsLst>
              <a:gs pos="45000">
                <a:schemeClr val="bg1"/>
              </a:gs>
              <a:gs pos="50000">
                <a:srgbClr val="FBFDFE">
                  <a:alpha val="25000"/>
                </a:srgb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dirty="0">
              <a:solidFill>
                <a:schemeClr val="tx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80" name="组合 79"/>
          <p:cNvGrpSpPr/>
          <p:nvPr userDrawn="1"/>
        </p:nvGrpSpPr>
        <p:grpSpPr>
          <a:xfrm>
            <a:off x="4588038" y="5104853"/>
            <a:ext cx="6881650" cy="495301"/>
            <a:chOff x="8859539" y="2817720"/>
            <a:chExt cx="2357190" cy="495300"/>
          </a:xfrm>
        </p:grpSpPr>
        <p:sp>
          <p:nvSpPr>
            <p:cNvPr id="81" name="矩形 80"/>
            <p:cNvSpPr/>
            <p:nvPr/>
          </p:nvSpPr>
          <p:spPr>
            <a:xfrm>
              <a:off x="8859539" y="2817720"/>
              <a:ext cx="2357190" cy="495300"/>
            </a:xfrm>
            <a:prstGeom prst="rect">
              <a:avLst/>
            </a:pr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defTabSz="914400"/>
              <a:endParaRPr lang="zh-CN" altLang="en-US" dirty="0">
                <a:solidFill>
                  <a:schemeClr val="tx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2" name="文本框 81"/>
            <p:cNvSpPr txBox="1"/>
            <p:nvPr/>
          </p:nvSpPr>
          <p:spPr>
            <a:xfrm>
              <a:off x="8871255" y="2842378"/>
              <a:ext cx="2345474" cy="461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914400"/>
              <a:endParaRPr lang="zh-CN" altLang="en-US" sz="2400" b="1"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83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8218" y="2454356"/>
            <a:ext cx="6791469" cy="484356"/>
          </a:xfrm>
          <a:prstGeom prst="rect">
            <a:avLst/>
          </a:prstGeom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88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78218" y="3120978"/>
            <a:ext cx="6791469" cy="484356"/>
          </a:xfrm>
          <a:prstGeom prst="rect">
            <a:avLst/>
          </a:prstGeom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89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78218" y="3769642"/>
            <a:ext cx="6791469" cy="484356"/>
          </a:xfrm>
          <a:prstGeom prst="rect">
            <a:avLst/>
          </a:prstGeom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0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78218" y="4447208"/>
            <a:ext cx="6791469" cy="484356"/>
          </a:xfrm>
          <a:prstGeom prst="rect">
            <a:avLst/>
          </a:prstGeom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  <p:sp>
        <p:nvSpPr>
          <p:cNvPr id="91" name="Text Placeholder 5">
            <a:extLst>
              <a:ext uri="{FF2B5EF4-FFF2-40B4-BE49-F238E27FC236}">
                <a16:creationId xmlns:a16="http://schemas.microsoft.com/office/drawing/2014/main" id="{2F43DA98-D48D-6947-95EF-BA3B05E688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678218" y="5115798"/>
            <a:ext cx="6791469" cy="484356"/>
          </a:xfrm>
          <a:prstGeom prst="rect">
            <a:avLst/>
          </a:prstGeom>
        </p:spPr>
        <p:txBody>
          <a:bodyPr vert="horz" lIns="36000" tIns="36000" rIns="36000" bIns="36000" rtlCol="0" anchor="ctr" anchorCtr="0">
            <a:noAutofit/>
          </a:bodyPr>
          <a:lstStyle>
            <a:lvl1pPr marL="0" indent="0">
              <a:buNone/>
              <a:defRPr 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1057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2"/>
          <p:cNvSpPr>
            <a:spLocks noGrp="1"/>
          </p:cNvSpPr>
          <p:nvPr>
            <p:ph type="title"/>
          </p:nvPr>
        </p:nvSpPr>
        <p:spPr>
          <a:xfrm>
            <a:off x="727075" y="604391"/>
            <a:ext cx="10748047" cy="430759"/>
          </a:xfrm>
          <a:prstGeom prst="rect">
            <a:avLst/>
          </a:prstGeom>
        </p:spPr>
        <p:txBody>
          <a:bodyPr lIns="0" tIns="0" rIns="0" bIns="0" anchor="ctr" anchorCtr="0"/>
          <a:lstStyle>
            <a:lvl1pPr>
              <a:defRPr sz="2800" b="1" i="0">
                <a:solidFill>
                  <a:srgbClr val="8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83961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607486" y="1402064"/>
            <a:ext cx="3921034" cy="854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940" dirty="0">
                <a:solidFill>
                  <a:schemeClr val="tx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27715424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3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900" indent="0" algn="ctr">
              <a:buNone/>
              <a:defRPr sz="2598"/>
            </a:lvl2pPr>
            <a:lvl3pPr marL="1187798" indent="0" algn="ctr">
              <a:buNone/>
              <a:defRPr sz="2338"/>
            </a:lvl3pPr>
            <a:lvl4pPr marL="1781699" indent="0" algn="ctr">
              <a:buNone/>
              <a:defRPr sz="2079"/>
            </a:lvl4pPr>
            <a:lvl5pPr marL="2375598" indent="0" algn="ctr">
              <a:buNone/>
              <a:defRPr sz="2079"/>
            </a:lvl5pPr>
            <a:lvl6pPr marL="2969497" indent="0" algn="ctr">
              <a:buNone/>
              <a:defRPr sz="2079"/>
            </a:lvl6pPr>
            <a:lvl7pPr marL="3563396" indent="0" algn="ctr">
              <a:buNone/>
              <a:defRPr sz="2079"/>
            </a:lvl7pPr>
            <a:lvl8pPr marL="4157297" indent="0" algn="ctr">
              <a:buNone/>
              <a:defRPr sz="2079"/>
            </a:lvl8pPr>
            <a:lvl9pPr marL="4751195" indent="0" algn="ctr">
              <a:buNone/>
              <a:defRPr sz="2079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A4EAA63-3827-DA40-B921-C01084B9DA8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736908" y="1501989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2373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20" algn="ctr"/>
              </a:tabLst>
              <a:defRPr sz="18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2pPr>
            <a:lvl3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3pPr>
            <a:lvl4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4pPr>
            <a:lvl5pPr marL="525850" indent="-171159">
              <a:buFont typeface="Arial" panose="020B0604020202020204" pitchFamily="34" charset="0"/>
              <a:buChar char="•"/>
              <a:tabLst>
                <a:tab pos="1208420" algn="ctr"/>
              </a:tabLst>
              <a:defRPr sz="1299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77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983406" y="978762"/>
            <a:ext cx="50313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dirty="0">
                <a:solidFill>
                  <a:schemeClr val="tx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6982046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670185" y="585502"/>
            <a:ext cx="10854802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922417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556550" y="6313369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8991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3837181-38C6-AD4F-B8BA-B444770388BB}" type="slidenum">
              <a:rPr lang="en-US" sz="975" smtClean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pPr marL="0" marR="0" lvl="0" indent="0" algn="l" defTabSz="88991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lang="en-US" sz="975" dirty="0">
              <a:solidFill>
                <a:srgbClr val="1D1D1B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5" name="图片 4" descr="超聚变品牌视觉识别系统手册1-20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53909" y="6270569"/>
            <a:ext cx="1445189" cy="18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6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智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6763" cy="566234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227DEE9-8BE9-0D49-BF96-9E83C5312E0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6115" y="1567492"/>
            <a:ext cx="6559809" cy="690255"/>
          </a:xfrm>
          <a:prstGeom prst="rect">
            <a:avLst/>
          </a:prstGeom>
          <a:ln>
            <a:noFill/>
            <a:prstDash val="dash"/>
          </a:ln>
        </p:spPr>
        <p:txBody>
          <a:bodyPr lIns="0" tIns="0" rIns="0" bIns="0"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lang="zh-CN" altLang="en-US" dirty="0"/>
              <a:t>标题，微软雅黑，</a:t>
            </a:r>
            <a:r>
              <a:rPr lang="en-US" altLang="zh-CN" dirty="0"/>
              <a:t>32</a:t>
            </a:r>
            <a:r>
              <a:rPr lang="zh-CN" altLang="en-US" dirty="0"/>
              <a:t>号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48738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21"/>
          <p:cNvSpPr>
            <a:spLocks noGrp="1"/>
          </p:cNvSpPr>
          <p:nvPr>
            <p:ph type="body" sz="quarter" idx="18"/>
          </p:nvPr>
        </p:nvSpPr>
        <p:spPr>
          <a:xfrm>
            <a:off x="733427" y="2718330"/>
            <a:ext cx="10741696" cy="1090348"/>
          </a:xfrm>
          <a:prstGeom prst="rect">
            <a:avLst/>
          </a:prstGeom>
          <a:ln>
            <a:noFill/>
          </a:ln>
        </p:spPr>
        <p:txBody>
          <a:bodyPr lIns="36000" tIns="36000" rIns="36000" bIns="36000" anchor="ctr" anchorCtr="0"/>
          <a:lstStyle>
            <a:lvl1pPr marL="179316" indent="-179316">
              <a:lnSpc>
                <a:spcPct val="120000"/>
              </a:lnSpc>
              <a:spcBef>
                <a:spcPts val="0"/>
              </a:spcBef>
              <a:defRPr sz="1399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5" name="Holder 2"/>
          <p:cNvSpPr>
            <a:spLocks noGrp="1"/>
          </p:cNvSpPr>
          <p:nvPr>
            <p:ph type="title"/>
          </p:nvPr>
        </p:nvSpPr>
        <p:spPr>
          <a:xfrm>
            <a:off x="733425" y="463089"/>
            <a:ext cx="10741697" cy="572063"/>
          </a:xfrm>
          <a:prstGeom prst="rect">
            <a:avLst/>
          </a:prstGeom>
          <a:ln>
            <a:noFill/>
          </a:ln>
        </p:spPr>
        <p:txBody>
          <a:bodyPr lIns="36000" tIns="36000" rIns="36000" bIns="36000" anchor="ctr" anchorCtr="0">
            <a:normAutofit/>
          </a:bodyPr>
          <a:lstStyle>
            <a:lvl1pPr>
              <a:lnSpc>
                <a:spcPct val="120000"/>
              </a:lnSpc>
              <a:defRPr sz="2799" b="1" baseline="0" dirty="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marL="0" lvl="0" indent="0">
              <a:lnSpc>
                <a:spcPts val="3429"/>
              </a:lnSpc>
              <a:spcBef>
                <a:spcPts val="0"/>
              </a:spcBef>
              <a:buFont typeface="Arial" panose="020B0604020202020204" pitchFamily="34" charset="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52359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29"/>
              </a:lnSpc>
              <a:spcBef>
                <a:spcPts val="0"/>
              </a:spcBef>
              <a:buNone/>
              <a:defRPr sz="3199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662" indent="0" algn="ctr">
              <a:buNone/>
              <a:defRPr sz="2597"/>
            </a:lvl2pPr>
            <a:lvl3pPr marL="1187323" indent="0" algn="ctr">
              <a:buNone/>
              <a:defRPr sz="2337"/>
            </a:lvl3pPr>
            <a:lvl4pPr marL="1780986" indent="0" algn="ctr">
              <a:buNone/>
              <a:defRPr sz="2078"/>
            </a:lvl4pPr>
            <a:lvl5pPr marL="2374648" indent="0" algn="ctr">
              <a:buNone/>
              <a:defRPr sz="2078"/>
            </a:lvl5pPr>
            <a:lvl6pPr marL="2968309" indent="0" algn="ctr">
              <a:buNone/>
              <a:defRPr sz="2078"/>
            </a:lvl6pPr>
            <a:lvl7pPr marL="3561971" indent="0" algn="ctr">
              <a:buNone/>
              <a:defRPr sz="2078"/>
            </a:lvl7pPr>
            <a:lvl8pPr marL="4155634" indent="0" algn="ctr">
              <a:buNone/>
              <a:defRPr sz="2078"/>
            </a:lvl8pPr>
            <a:lvl9pPr marL="4749295" indent="0" algn="ctr">
              <a:buNone/>
              <a:defRPr sz="2078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A8B3F0C-616F-224A-B32F-9F9BF5EEE1BC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726022" y="1512877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79316" marR="0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 sz="1799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328894" marR="0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7605" algn="ctr"/>
              </a:tabLst>
              <a:defRPr sz="1599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1098136" marR="0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7605" algn="ctr"/>
              </a:tabLst>
              <a:defRPr sz="1298" baseline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4pPr>
            <a:lvl5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  <a:p>
            <a:pPr marL="328894" marR="0" lvl="1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/>
            </a:pPr>
            <a:r>
              <a:rPr lang="zh-CN" altLang="en-US" dirty="0"/>
              <a:t>单击此处添加文本</a:t>
            </a:r>
            <a:endParaRPr lang="en-US" dirty="0"/>
          </a:p>
          <a:p>
            <a:pPr marL="1098136" marR="0" lvl="2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/>
            </a:pPr>
            <a:r>
              <a:rPr lang="zh-CN" altLang="en-US" dirty="0"/>
              <a:t>单击此处添加文本</a:t>
            </a:r>
            <a:endParaRPr lang="en-US" dirty="0"/>
          </a:p>
          <a:p>
            <a:pPr marL="1098136" marR="0" lvl="2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0197078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hapt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B59AE43-8096-BF49-A3DF-423FBC054CA7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726022" y="1512877"/>
            <a:ext cx="10733557" cy="4690459"/>
          </a:xfrm>
          <a:prstGeom prst="rect">
            <a:avLst/>
          </a:prstGeom>
        </p:spPr>
        <p:txBody>
          <a:bodyPr lIns="0" tIns="0" rIns="0" bIns="0"/>
          <a:lstStyle>
            <a:lvl1pPr marL="179316" marR="0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 sz="1799" baseline="0">
                <a:solidFill>
                  <a:schemeClr val="tx1"/>
                </a:solidFill>
                <a:latin typeface="+mn-lt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446322" marR="0" indent="-285636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&gt;"/>
              <a:tabLst>
                <a:tab pos="1207605" algn="ctr"/>
              </a:tabLst>
              <a:defRPr sz="1599" baseline="0">
                <a:latin typeface="+mn-lt"/>
                <a:ea typeface="Microsoft YaHei" panose="020B0503020204020204" pitchFamily="34" charset="-122"/>
              </a:defRPr>
            </a:lvl2pPr>
            <a:lvl3pPr marL="1098136" marR="0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.AppleSystemUIFont"/>
              <a:buChar char="-"/>
              <a:tabLst>
                <a:tab pos="1207605" algn="ctr"/>
              </a:tabLst>
              <a:defRPr sz="1298" baseline="0">
                <a:latin typeface="+mn-lt"/>
                <a:ea typeface="Microsoft YaHei" panose="020B0503020204020204" pitchFamily="34" charset="-122"/>
              </a:defRPr>
            </a:lvl3pPr>
            <a:lvl4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4pPr>
            <a:lvl5pPr marL="525640" indent="-171091">
              <a:buFont typeface="Arial" panose="020B0604020202020204" pitchFamily="34" charset="0"/>
              <a:buChar char="•"/>
              <a:tabLst>
                <a:tab pos="1207937" algn="ctr"/>
              </a:tabLst>
              <a:defRPr sz="1298" baseline="0"/>
            </a:lvl5pPr>
          </a:lstStyle>
          <a:p>
            <a:pPr lvl="0"/>
            <a:r>
              <a:rPr lang="en-US" dirty="0"/>
              <a:t>Click to edit Master text style</a:t>
            </a:r>
          </a:p>
          <a:p>
            <a:pPr marL="328894" marR="0" lvl="1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/>
            </a:pPr>
            <a:r>
              <a:rPr lang="en-US" dirty="0"/>
              <a:t>Click to edit Master text style</a:t>
            </a:r>
          </a:p>
          <a:p>
            <a:pPr marL="1098136" marR="0" lvl="2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/>
            </a:pPr>
            <a:r>
              <a:rPr lang="en-US" dirty="0"/>
              <a:t>Click to edit Master text style</a:t>
            </a:r>
          </a:p>
          <a:p>
            <a:pPr marL="1098136" marR="0" lvl="2" indent="-168208" algn="l" defTabSz="118732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Tx/>
              <a:buFont typeface="Arial" panose="020B0604020202020204" pitchFamily="34" charset="0"/>
              <a:buChar char="•"/>
              <a:tabLst>
                <a:tab pos="1207605" algn="ctr"/>
              </a:tabLst>
              <a:defRPr/>
            </a:pPr>
            <a:endParaRPr lang="en-US" altLang="zh-C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A38214-5857-FC4E-B923-056100E16BC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29175" y="456134"/>
            <a:ext cx="10740640" cy="99340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29"/>
              </a:lnSpc>
              <a:spcBef>
                <a:spcPts val="0"/>
              </a:spcBef>
              <a:buNone/>
              <a:defRPr sz="3199" baseline="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  <a:lvl2pPr marL="593662" indent="0" algn="ctr">
              <a:buNone/>
              <a:defRPr sz="2597"/>
            </a:lvl2pPr>
            <a:lvl3pPr marL="1187323" indent="0" algn="ctr">
              <a:buNone/>
              <a:defRPr sz="2337"/>
            </a:lvl3pPr>
            <a:lvl4pPr marL="1780986" indent="0" algn="ctr">
              <a:buNone/>
              <a:defRPr sz="2078"/>
            </a:lvl4pPr>
            <a:lvl5pPr marL="2374648" indent="0" algn="ctr">
              <a:buNone/>
              <a:defRPr sz="2078"/>
            </a:lvl5pPr>
            <a:lvl6pPr marL="2968309" indent="0" algn="ctr">
              <a:buNone/>
              <a:defRPr sz="2078"/>
            </a:lvl6pPr>
            <a:lvl7pPr marL="3561971" indent="0" algn="ctr">
              <a:buNone/>
              <a:defRPr sz="2078"/>
            </a:lvl7pPr>
            <a:lvl8pPr marL="4155634" indent="0" algn="ctr">
              <a:buNone/>
              <a:defRPr sz="2078"/>
            </a:lvl8pPr>
            <a:lvl9pPr marL="4749295" indent="0" algn="ctr">
              <a:buNone/>
              <a:defRPr sz="2078"/>
            </a:lvl9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2320190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2" y="365129"/>
            <a:ext cx="10520363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3640807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670185" y="585502"/>
            <a:ext cx="10854802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199"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08662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4972990"/>
      </p:ext>
    </p:extLst>
  </p:cSld>
  <p:clrMapOvr>
    <a:masterClrMapping/>
  </p:clrMapOvr>
  <p:transition spd="slow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25720" y="1922228"/>
            <a:ext cx="10909584" cy="3013725"/>
          </a:xfrm>
          <a:prstGeom prst="rect">
            <a:avLst/>
          </a:prstGeom>
        </p:spPr>
        <p:txBody>
          <a:bodyPr tIns="90000" bIns="90000"/>
          <a:lstStyle>
            <a:lvl1pPr marL="13964" indent="0">
              <a:lnSpc>
                <a:spcPct val="70000"/>
              </a:lnSpc>
              <a:buFont typeface="+mj-lt"/>
              <a:buNone/>
              <a:defRPr lang="en-US" altLang="zh-CN" sz="1649" kern="1200" spc="20" dirty="0">
                <a:solidFill>
                  <a:srgbClr val="211613"/>
                </a:solidFill>
                <a:latin typeface="微软雅黑" panose="020B0703020204020201" pitchFamily="34" charset="-122"/>
                <a:ea typeface="微软雅黑" panose="020B0703020204020201" pitchFamily="34" charset="-122"/>
                <a:cs typeface="Arial" panose="020B0604020202090204"/>
              </a:defRPr>
            </a:lvl1pPr>
            <a:lvl2pPr marL="412585" indent="-398620">
              <a:buFont typeface="+mj-lt"/>
              <a:buAutoNum type="arabicPeriod"/>
              <a:defRPr/>
            </a:lvl2pPr>
            <a:lvl3pPr marL="13964" indent="0">
              <a:buFont typeface="+mj-lt"/>
              <a:buNone/>
              <a:defRPr sz="2199">
                <a:latin typeface="微软雅黑" panose="020B0703020204020201" pitchFamily="34" charset="-122"/>
                <a:ea typeface="微软雅黑" panose="020B0703020204020201" pitchFamily="34" charset="-122"/>
              </a:defRPr>
            </a:lvl3pPr>
            <a:lvl4pPr marL="13964" indent="0">
              <a:buFont typeface="+mj-lt"/>
              <a:buNone/>
              <a:defRPr sz="2199">
                <a:latin typeface="微软雅黑" panose="020B0703020204020201" pitchFamily="34" charset="-122"/>
                <a:ea typeface="微软雅黑" panose="020B0703020204020201" pitchFamily="34" charset="-122"/>
              </a:defRPr>
            </a:lvl4pPr>
            <a:lvl5pPr marL="13964" indent="0">
              <a:buFont typeface="+mj-lt"/>
              <a:buNone/>
              <a:defRPr sz="2199">
                <a:latin typeface="微软雅黑" panose="020B0703020204020201" pitchFamily="34" charset="-122"/>
                <a:ea typeface="微软雅黑" panose="020B0703020204020201" pitchFamily="34" charset="-122"/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altLang="zh-CN" dirty="0"/>
          </a:p>
        </p:txBody>
      </p:sp>
      <p:sp>
        <p:nvSpPr>
          <p:cNvPr id="13" name="标题占位符 1"/>
          <p:cNvSpPr>
            <a:spLocks noGrp="1"/>
          </p:cNvSpPr>
          <p:nvPr>
            <p:ph type="title" hasCustomPrompt="1"/>
          </p:nvPr>
        </p:nvSpPr>
        <p:spPr>
          <a:xfrm>
            <a:off x="625719" y="485140"/>
            <a:ext cx="10519708" cy="694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199" b="0">
                <a:solidFill>
                  <a:schemeClr val="tx1"/>
                </a:solidFill>
                <a:latin typeface="微软雅黑" panose="020B0703020204020201" pitchFamily="34" charset="-122"/>
                <a:ea typeface="微软雅黑" panose="020B0703020204020201" pitchFamily="34" charset="-122"/>
              </a:defRPr>
            </a:lvl1pPr>
          </a:lstStyle>
          <a:p>
            <a:r>
              <a:rPr lang="zh-CN" altLang="en-US"/>
              <a:t>目录</a:t>
            </a:r>
          </a:p>
        </p:txBody>
      </p:sp>
    </p:spTree>
    <p:extLst>
      <p:ext uri="{BB962C8B-B14F-4D97-AF65-F5344CB8AC3E}">
        <p14:creationId xmlns:p14="http://schemas.microsoft.com/office/powerpoint/2010/main" val="7193279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720" y="455930"/>
            <a:ext cx="10740774" cy="70739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29"/>
              </a:lnSpc>
              <a:spcBef>
                <a:spcPts val="0"/>
              </a:spcBef>
              <a:buNone/>
              <a:defRPr sz="2799" baseline="0">
                <a:solidFill>
                  <a:schemeClr val="tx1"/>
                </a:solidFill>
                <a:latin typeface="微软雅黑" panose="020B0703020204020201" pitchFamily="34" charset="-122"/>
                <a:ea typeface="微软雅黑" panose="020B0703020204020201" pitchFamily="34" charset="-122"/>
              </a:defRPr>
            </a:lvl1pPr>
            <a:lvl2pPr marL="593488" indent="0" algn="ctr">
              <a:buNone/>
              <a:defRPr sz="2599"/>
            </a:lvl2pPr>
            <a:lvl3pPr marL="1187610" indent="0" algn="ctr">
              <a:buNone/>
              <a:defRPr sz="2339"/>
            </a:lvl3pPr>
            <a:lvl4pPr marL="1781097" indent="0" algn="ctr">
              <a:buNone/>
              <a:defRPr sz="2079"/>
            </a:lvl4pPr>
            <a:lvl5pPr marL="2374585" indent="0" algn="ctr">
              <a:buNone/>
              <a:defRPr sz="2079"/>
            </a:lvl5pPr>
            <a:lvl6pPr marL="2968072" indent="0" algn="ctr">
              <a:buNone/>
              <a:defRPr sz="2079"/>
            </a:lvl6pPr>
            <a:lvl7pPr marL="3562195" indent="0" algn="ctr">
              <a:buNone/>
              <a:defRPr sz="2079"/>
            </a:lvl7pPr>
            <a:lvl8pPr marL="4155682" indent="0" algn="ctr">
              <a:buNone/>
              <a:defRPr sz="2079"/>
            </a:lvl8pPr>
            <a:lvl9pPr marL="4749170" indent="0" algn="ctr">
              <a:buNone/>
              <a:defRPr sz="2079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25721" y="1501775"/>
            <a:ext cx="10733787" cy="4527550"/>
          </a:xfrm>
          <a:prstGeom prst="rect">
            <a:avLst/>
          </a:prstGeom>
        </p:spPr>
        <p:txBody>
          <a:bodyPr lIns="0" tIns="0" rIns="0" bIns="0"/>
          <a:lstStyle>
            <a:lvl1pPr marL="12060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7922" algn="ctr"/>
              </a:tabLst>
              <a:defRPr sz="1649" baseline="0">
                <a:solidFill>
                  <a:schemeClr val="tx1"/>
                </a:solidFill>
                <a:latin typeface="微软雅黑" panose="020B0703020204020201" pitchFamily="34" charset="-122"/>
                <a:ea typeface="微软雅黑" panose="020B0703020204020201" pitchFamily="34" charset="-122"/>
                <a:cs typeface="Arial" panose="020B0604020202090204" pitchFamily="34" charset="0"/>
              </a:defRPr>
            </a:lvl1pPr>
            <a:lvl2pPr marL="525570" indent="-171381">
              <a:buFont typeface="Arial" panose="020B0604020202090204" pitchFamily="34" charset="0"/>
              <a:buChar char="•"/>
              <a:tabLst>
                <a:tab pos="1207922" algn="ctr"/>
              </a:tabLst>
              <a:defRPr sz="1299" baseline="0"/>
            </a:lvl2pPr>
            <a:lvl3pPr marL="525570" indent="-171381">
              <a:buFont typeface="Arial" panose="020B0604020202090204" pitchFamily="34" charset="0"/>
              <a:buChar char="•"/>
              <a:tabLst>
                <a:tab pos="1207922" algn="ctr"/>
              </a:tabLst>
              <a:defRPr sz="1299" baseline="0"/>
            </a:lvl3pPr>
            <a:lvl4pPr marL="525570" indent="-171381">
              <a:buFont typeface="Arial" panose="020B0604020202090204" pitchFamily="34" charset="0"/>
              <a:buChar char="•"/>
              <a:tabLst>
                <a:tab pos="1207922" algn="ctr"/>
              </a:tabLst>
              <a:defRPr sz="1299" baseline="0"/>
            </a:lvl4pPr>
            <a:lvl5pPr marL="525570" indent="-171381">
              <a:buFont typeface="Arial" panose="020B0604020202090204" pitchFamily="34" charset="0"/>
              <a:buChar char="•"/>
              <a:tabLst>
                <a:tab pos="1207922" algn="ctr"/>
              </a:tabLst>
              <a:defRPr sz="1299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3216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720" y="455930"/>
            <a:ext cx="10740774" cy="70739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25720" y="1501775"/>
            <a:ext cx="10733787" cy="4527550"/>
          </a:xfrm>
          <a:prstGeom prst="rect">
            <a:avLst/>
          </a:prstGeom>
        </p:spPr>
        <p:txBody>
          <a:bodyPr lIns="0" tIns="0" rIns="0" bIns="0"/>
          <a:lstStyle>
            <a:lvl1pPr marL="12065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05" algn="ctr"/>
              </a:tabLst>
              <a:defRPr sz="165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90204" pitchFamily="34" charset="0"/>
              </a:defRPr>
            </a:lvl1pPr>
            <a:lvl2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2pPr>
            <a:lvl3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3pPr>
            <a:lvl4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4pPr>
            <a:lvl5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7800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720" y="455930"/>
            <a:ext cx="10740774" cy="70739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25720" y="1501775"/>
            <a:ext cx="10733787" cy="4527550"/>
          </a:xfrm>
          <a:prstGeom prst="rect">
            <a:avLst/>
          </a:prstGeom>
        </p:spPr>
        <p:txBody>
          <a:bodyPr lIns="0" tIns="0" rIns="0" bIns="0"/>
          <a:lstStyle>
            <a:lvl1pPr marL="12065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05" algn="ctr"/>
              </a:tabLst>
              <a:defRPr sz="165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90204" pitchFamily="34" charset="0"/>
              </a:defRPr>
            </a:lvl1pPr>
            <a:lvl2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2pPr>
            <a:lvl3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3pPr>
            <a:lvl4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4pPr>
            <a:lvl5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580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20F7C7B5-0135-F749-B910-7325E96AE7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3985" y="1960960"/>
            <a:ext cx="11138733" cy="3013725"/>
          </a:xfrm>
          <a:prstGeom prst="rect">
            <a:avLst/>
          </a:prstGeom>
        </p:spPr>
        <p:txBody>
          <a:bodyPr tIns="90000" bIns="90000"/>
          <a:lstStyle>
            <a:lvl1pPr marL="14287" indent="0">
              <a:lnSpc>
                <a:spcPct val="70000"/>
              </a:lnSpc>
              <a:buFont typeface="+mj-lt"/>
              <a:buNone/>
              <a:tabLst/>
              <a:defRPr lang="en-US" altLang="zh-CN" sz="1650" kern="1200" spc="20" dirty="0">
                <a:solidFill>
                  <a:srgbClr val="21161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/>
              </a:defRPr>
            </a:lvl1pPr>
            <a:lvl2pPr marL="412750" indent="-398463">
              <a:buFont typeface="+mj-lt"/>
              <a:buAutoNum type="arabicPeriod"/>
              <a:tabLst/>
              <a:defRPr/>
            </a:lvl2pPr>
            <a:lvl3pPr marL="14287" indent="0">
              <a:buFont typeface="+mj-lt"/>
              <a:buNone/>
              <a:tabLst/>
              <a:defRPr sz="2200">
                <a:latin typeface="Microsoft YaHei" panose="020B0503020204020204" pitchFamily="34" charset="-122"/>
                <a:ea typeface="Microsoft YaHei" panose="020B0503020204020204" pitchFamily="34" charset="-122"/>
              </a:defRPr>
            </a:lvl3pPr>
            <a:lvl4pPr marL="14287" indent="0">
              <a:buFont typeface="+mj-lt"/>
              <a:buNone/>
              <a:tabLst/>
              <a:defRPr sz="2200">
                <a:latin typeface="Microsoft YaHei" panose="020B0503020204020204" pitchFamily="34" charset="-122"/>
                <a:ea typeface="Microsoft YaHei" panose="020B0503020204020204" pitchFamily="34" charset="-122"/>
              </a:defRPr>
            </a:lvl4pPr>
            <a:lvl5pPr marL="14287" indent="0">
              <a:buFont typeface="+mj-lt"/>
              <a:buNone/>
              <a:tabLst/>
              <a:defRPr sz="2200">
                <a:latin typeface="Microsoft YaHei" panose="020B0503020204020204" pitchFamily="34" charset="-122"/>
                <a:ea typeface="Microsoft YaHei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altLang="zh-CN" dirty="0"/>
          </a:p>
        </p:txBody>
      </p:sp>
      <p:sp>
        <p:nvSpPr>
          <p:cNvPr id="3" name="矩形 2"/>
          <p:cNvSpPr/>
          <p:nvPr userDrawn="1"/>
        </p:nvSpPr>
        <p:spPr>
          <a:xfrm>
            <a:off x="463986" y="328414"/>
            <a:ext cx="17054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目录</a:t>
            </a: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497" y="6270856"/>
            <a:ext cx="1640222" cy="21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3908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图片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25"/>
          <a:stretch/>
        </p:blipFill>
        <p:spPr>
          <a:xfrm>
            <a:off x="0" y="1"/>
            <a:ext cx="12221452" cy="5739765"/>
          </a:xfrm>
          <a:prstGeom prst="rect">
            <a:avLst/>
          </a:prstGeom>
        </p:spPr>
      </p:pic>
      <p:sp>
        <p:nvSpPr>
          <p:cNvPr id="12" name="标题占位符 1"/>
          <p:cNvSpPr>
            <a:spLocks noGrp="1"/>
          </p:cNvSpPr>
          <p:nvPr>
            <p:ph type="title" hasCustomPrompt="1"/>
          </p:nvPr>
        </p:nvSpPr>
        <p:spPr>
          <a:xfrm>
            <a:off x="838528" y="615315"/>
            <a:ext cx="10519708" cy="1075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标题，微软雅黑，32号</a:t>
            </a:r>
          </a:p>
        </p:txBody>
      </p:sp>
      <p:sp>
        <p:nvSpPr>
          <p:cNvPr id="13" name="文本占位符 12"/>
          <p:cNvSpPr>
            <a:spLocks noGrp="1"/>
          </p:cNvSpPr>
          <p:nvPr>
            <p:ph type="body" idx="1" hasCustomPrompt="1"/>
          </p:nvPr>
        </p:nvSpPr>
        <p:spPr>
          <a:xfrm>
            <a:off x="838528" y="1825626"/>
            <a:ext cx="10519708" cy="629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副标题，微软雅黑，22号</a:t>
            </a:r>
          </a:p>
        </p:txBody>
      </p:sp>
    </p:spTree>
    <p:extLst>
      <p:ext uri="{BB962C8B-B14F-4D97-AF65-F5344CB8AC3E}">
        <p14:creationId xmlns:p14="http://schemas.microsoft.com/office/powerpoint/2010/main" val="3384518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12196763" cy="5661025"/>
          </a:xfrm>
          <a:prstGeom prst="rect">
            <a:avLst/>
          </a:prstGeom>
        </p:spPr>
      </p:pic>
      <p:sp>
        <p:nvSpPr>
          <p:cNvPr id="7" name="标题占位符 1"/>
          <p:cNvSpPr>
            <a:spLocks noGrp="1"/>
          </p:cNvSpPr>
          <p:nvPr>
            <p:ph type="title" hasCustomPrompt="1"/>
          </p:nvPr>
        </p:nvSpPr>
        <p:spPr>
          <a:xfrm>
            <a:off x="838528" y="615315"/>
            <a:ext cx="10519708" cy="1075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标题，微软雅黑，32号</a:t>
            </a:r>
          </a:p>
        </p:txBody>
      </p:sp>
      <p:sp>
        <p:nvSpPr>
          <p:cNvPr id="9" name="文本占位符 8"/>
          <p:cNvSpPr>
            <a:spLocks noGrp="1"/>
          </p:cNvSpPr>
          <p:nvPr>
            <p:ph type="body" idx="1" hasCustomPrompt="1"/>
          </p:nvPr>
        </p:nvSpPr>
        <p:spPr>
          <a:xfrm>
            <a:off x="838528" y="1825626"/>
            <a:ext cx="10519708" cy="629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副标题，微软雅黑，22号</a:t>
            </a:r>
          </a:p>
        </p:txBody>
      </p:sp>
    </p:spTree>
    <p:extLst>
      <p:ext uri="{BB962C8B-B14F-4D97-AF65-F5344CB8AC3E}">
        <p14:creationId xmlns:p14="http://schemas.microsoft.com/office/powerpoint/2010/main" val="31265128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66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1B01E45-BF33-4AB5-AFE0-2CA478B13C1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6763" cy="5663184"/>
          </a:xfrm>
          <a:prstGeom prst="rect">
            <a:avLst/>
          </a:prstGeom>
        </p:spPr>
      </p:pic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A654739D-703D-425B-95FF-F48E28F65F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528" y="615315"/>
            <a:ext cx="10519708" cy="1075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标题，微软雅黑，32号</a:t>
            </a:r>
          </a:p>
        </p:txBody>
      </p:sp>
      <p:sp>
        <p:nvSpPr>
          <p:cNvPr id="11" name="文本占位符 12">
            <a:extLst>
              <a:ext uri="{FF2B5EF4-FFF2-40B4-BE49-F238E27FC236}">
                <a16:creationId xmlns:a16="http://schemas.microsoft.com/office/drawing/2014/main" id="{D8F5D2B7-6B58-4868-967F-5D63CFF4102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528" y="1825626"/>
            <a:ext cx="10519708" cy="629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副标题，微软雅黑，22号</a:t>
            </a:r>
          </a:p>
        </p:txBody>
      </p:sp>
    </p:spTree>
    <p:extLst>
      <p:ext uri="{BB962C8B-B14F-4D97-AF65-F5344CB8AC3E}">
        <p14:creationId xmlns:p14="http://schemas.microsoft.com/office/powerpoint/2010/main" val="389833295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8447FF0-2CDD-4432-A40B-645958D54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6763" cy="5687568"/>
          </a:xfrm>
          <a:prstGeom prst="rect">
            <a:avLst/>
          </a:prstGeom>
        </p:spPr>
      </p:pic>
      <p:sp>
        <p:nvSpPr>
          <p:cNvPr id="3" name="文本占位符 12">
            <a:extLst>
              <a:ext uri="{FF2B5EF4-FFF2-40B4-BE49-F238E27FC236}">
                <a16:creationId xmlns:a16="http://schemas.microsoft.com/office/drawing/2014/main" id="{3C076A6E-B342-4729-BB79-F83A0EF39E9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528" y="1825626"/>
            <a:ext cx="10519708" cy="6292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dirty="0"/>
              <a:t>副标题，微软雅黑，22号</a:t>
            </a:r>
          </a:p>
        </p:txBody>
      </p:sp>
      <p:sp>
        <p:nvSpPr>
          <p:cNvPr id="4" name="标题占位符 1">
            <a:extLst>
              <a:ext uri="{FF2B5EF4-FFF2-40B4-BE49-F238E27FC236}">
                <a16:creationId xmlns:a16="http://schemas.microsoft.com/office/drawing/2014/main" id="{10620000-3652-44FC-8B05-83C458DD8E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528" y="615315"/>
            <a:ext cx="10519708" cy="10756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标题，微软雅黑，32号</a:t>
            </a:r>
          </a:p>
        </p:txBody>
      </p:sp>
    </p:spTree>
    <p:extLst>
      <p:ext uri="{BB962C8B-B14F-4D97-AF65-F5344CB8AC3E}">
        <p14:creationId xmlns:p14="http://schemas.microsoft.com/office/powerpoint/2010/main" val="305811207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inese 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720" y="455930"/>
            <a:ext cx="10740774" cy="707390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3430"/>
              </a:lnSpc>
              <a:spcBef>
                <a:spcPts val="0"/>
              </a:spcBef>
              <a:buNone/>
              <a:defRPr sz="28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  <a:lvl2pPr marL="593725" indent="0" algn="ctr">
              <a:buNone/>
              <a:defRPr sz="2600"/>
            </a:lvl2pPr>
            <a:lvl3pPr marL="1188085" indent="0" algn="ctr">
              <a:buNone/>
              <a:defRPr sz="2340"/>
            </a:lvl3pPr>
            <a:lvl4pPr marL="1781810" indent="0" algn="ctr">
              <a:buNone/>
              <a:defRPr sz="2080"/>
            </a:lvl4pPr>
            <a:lvl5pPr marL="2375535" indent="0" algn="ctr">
              <a:buNone/>
              <a:defRPr sz="2080"/>
            </a:lvl5pPr>
            <a:lvl6pPr marL="2969260" indent="0" algn="ctr">
              <a:buNone/>
              <a:defRPr sz="2080"/>
            </a:lvl6pPr>
            <a:lvl7pPr marL="3563620" indent="0" algn="ctr">
              <a:buNone/>
              <a:defRPr sz="2080"/>
            </a:lvl7pPr>
            <a:lvl8pPr marL="4157345" indent="0" algn="ctr">
              <a:buNone/>
              <a:defRPr sz="2080"/>
            </a:lvl8pPr>
            <a:lvl9pPr marL="4751070" indent="0" algn="ctr">
              <a:buNone/>
              <a:defRPr sz="2080"/>
            </a:lvl9pPr>
          </a:lstStyle>
          <a:p>
            <a:r>
              <a:rPr lang="zh-CN" altLang="en-US" dirty="0"/>
              <a:t>单击此处添加标题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25720" y="1501775"/>
            <a:ext cx="10733787" cy="4527550"/>
          </a:xfrm>
          <a:prstGeom prst="rect">
            <a:avLst/>
          </a:prstGeom>
        </p:spPr>
        <p:txBody>
          <a:bodyPr lIns="0" tIns="0" rIns="0" bIns="0"/>
          <a:lstStyle>
            <a:lvl1pPr marL="12065" indent="0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05" algn="ctr"/>
              </a:tabLst>
              <a:defRPr sz="165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90204" pitchFamily="34" charset="0"/>
              </a:defRPr>
            </a:lvl1pPr>
            <a:lvl2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2pPr>
            <a:lvl3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3pPr>
            <a:lvl4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4pPr>
            <a:lvl5pPr marL="525780" indent="-171450">
              <a:buFont typeface="Arial" panose="020B0604020202090204" pitchFamily="34" charset="0"/>
              <a:buChar char="•"/>
              <a:tabLst>
                <a:tab pos="1208405" algn="ctr"/>
              </a:tabLst>
              <a:defRPr sz="1300" baseline="0"/>
            </a:lvl5pPr>
          </a:lstStyle>
          <a:p>
            <a:pPr lvl="0"/>
            <a:r>
              <a:rPr lang="zh-CN" altLang="en-US" dirty="0"/>
              <a:t>单击此处添加文本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301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20363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459481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42AF307D-40F4-EC4C-9108-79E948007529}"/>
              </a:ext>
            </a:extLst>
          </p:cNvPr>
          <p:cNvSpPr txBox="1"/>
          <p:nvPr userDrawn="1"/>
        </p:nvSpPr>
        <p:spPr>
          <a:xfrm>
            <a:off x="983406" y="978762"/>
            <a:ext cx="50313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0" dirty="0">
                <a:solidFill>
                  <a:schemeClr val="tx1"/>
                </a:solidFill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3664786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Holder 2"/>
          <p:cNvSpPr>
            <a:spLocks noGrp="1"/>
          </p:cNvSpPr>
          <p:nvPr>
            <p:ph type="title"/>
          </p:nvPr>
        </p:nvSpPr>
        <p:spPr>
          <a:xfrm>
            <a:off x="733425" y="463087"/>
            <a:ext cx="10741697" cy="572063"/>
          </a:xfrm>
          <a:prstGeom prst="rect">
            <a:avLst/>
          </a:prstGeom>
          <a:ln>
            <a:noFill/>
          </a:ln>
        </p:spPr>
        <p:txBody>
          <a:bodyPr lIns="36000" tIns="36000" rIns="36000" bIns="36000" anchor="ctr" anchorCtr="0">
            <a:normAutofit/>
          </a:bodyPr>
          <a:lstStyle>
            <a:lvl1pPr>
              <a:lnSpc>
                <a:spcPct val="120000"/>
              </a:lnSpc>
              <a:defRPr sz="2800" b="1" baseline="0" dirty="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marL="0" lvl="0" indent="0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089465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文本占位符 21"/>
          <p:cNvSpPr>
            <a:spLocks noGrp="1"/>
          </p:cNvSpPr>
          <p:nvPr>
            <p:ph type="body" sz="quarter" idx="18"/>
          </p:nvPr>
        </p:nvSpPr>
        <p:spPr>
          <a:xfrm>
            <a:off x="733426" y="2718330"/>
            <a:ext cx="10741696" cy="1090348"/>
          </a:xfrm>
          <a:prstGeom prst="rect">
            <a:avLst/>
          </a:prstGeom>
          <a:ln>
            <a:noFill/>
          </a:ln>
        </p:spPr>
        <p:txBody>
          <a:bodyPr lIns="36000" tIns="36000" rIns="36000" bIns="36000" anchor="ctr" anchorCtr="0"/>
          <a:lstStyle>
            <a:lvl1pPr marL="179388" indent="-179388"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5" name="Holder 2"/>
          <p:cNvSpPr>
            <a:spLocks noGrp="1"/>
          </p:cNvSpPr>
          <p:nvPr>
            <p:ph type="title"/>
          </p:nvPr>
        </p:nvSpPr>
        <p:spPr>
          <a:xfrm>
            <a:off x="733425" y="463087"/>
            <a:ext cx="10741697" cy="572063"/>
          </a:xfrm>
          <a:prstGeom prst="rect">
            <a:avLst/>
          </a:prstGeom>
          <a:ln>
            <a:noFill/>
          </a:ln>
        </p:spPr>
        <p:txBody>
          <a:bodyPr lIns="36000" tIns="36000" rIns="36000" bIns="36000" anchor="ctr" anchorCtr="0">
            <a:normAutofit/>
          </a:bodyPr>
          <a:lstStyle>
            <a:lvl1pPr>
              <a:lnSpc>
                <a:spcPct val="120000"/>
              </a:lnSpc>
              <a:defRPr sz="2800" b="1" baseline="0" dirty="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marL="0" lvl="0" indent="0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78999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733426" y="1233488"/>
            <a:ext cx="5338374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20" name="文本占位符 10"/>
          <p:cNvSpPr>
            <a:spLocks noGrp="1"/>
          </p:cNvSpPr>
          <p:nvPr>
            <p:ph type="body" sz="quarter" idx="16"/>
          </p:nvPr>
        </p:nvSpPr>
        <p:spPr>
          <a:xfrm>
            <a:off x="6136748" y="1233488"/>
            <a:ext cx="5338374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24" name="文本占位符 21"/>
          <p:cNvSpPr>
            <a:spLocks noGrp="1"/>
          </p:cNvSpPr>
          <p:nvPr>
            <p:ph type="body" sz="quarter" idx="19"/>
          </p:nvPr>
        </p:nvSpPr>
        <p:spPr>
          <a:xfrm>
            <a:off x="6134645" y="1583903"/>
            <a:ext cx="5344765" cy="3584998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25" name="文本占位符 21"/>
          <p:cNvSpPr>
            <a:spLocks noGrp="1"/>
          </p:cNvSpPr>
          <p:nvPr>
            <p:ph type="body" sz="quarter" idx="20"/>
          </p:nvPr>
        </p:nvSpPr>
        <p:spPr>
          <a:xfrm>
            <a:off x="733426" y="1583903"/>
            <a:ext cx="5338374" cy="3585000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4" name="Holder 2"/>
          <p:cNvSpPr>
            <a:spLocks noGrp="1"/>
          </p:cNvSpPr>
          <p:nvPr>
            <p:ph type="title"/>
          </p:nvPr>
        </p:nvSpPr>
        <p:spPr>
          <a:xfrm>
            <a:off x="733425" y="463087"/>
            <a:ext cx="10741697" cy="572063"/>
          </a:xfrm>
          <a:prstGeom prst="rect">
            <a:avLst/>
          </a:prstGeom>
          <a:ln>
            <a:noFill/>
          </a:ln>
        </p:spPr>
        <p:txBody>
          <a:bodyPr lIns="36000" tIns="36000" rIns="36000" bIns="36000" anchor="ctr" anchorCtr="0">
            <a:normAutofit/>
          </a:bodyPr>
          <a:lstStyle>
            <a:lvl1pPr>
              <a:lnSpc>
                <a:spcPct val="120000"/>
              </a:lnSpc>
              <a:defRPr sz="2800" b="1" baseline="0" dirty="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marL="0" lvl="0" indent="0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505900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占位符 10"/>
          <p:cNvSpPr>
            <a:spLocks noGrp="1"/>
          </p:cNvSpPr>
          <p:nvPr>
            <p:ph type="body" sz="quarter" idx="14"/>
          </p:nvPr>
        </p:nvSpPr>
        <p:spPr>
          <a:xfrm>
            <a:off x="733426" y="1233488"/>
            <a:ext cx="3460077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18" name="文本占位符 10"/>
          <p:cNvSpPr>
            <a:spLocks noGrp="1"/>
          </p:cNvSpPr>
          <p:nvPr>
            <p:ph type="body" sz="quarter" idx="15"/>
          </p:nvPr>
        </p:nvSpPr>
        <p:spPr>
          <a:xfrm>
            <a:off x="4371519" y="1233488"/>
            <a:ext cx="3460077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20" name="文本占位符 10"/>
          <p:cNvSpPr>
            <a:spLocks noGrp="1"/>
          </p:cNvSpPr>
          <p:nvPr>
            <p:ph type="body" sz="quarter" idx="16"/>
          </p:nvPr>
        </p:nvSpPr>
        <p:spPr>
          <a:xfrm>
            <a:off x="8009611" y="1233488"/>
            <a:ext cx="3460077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24" name="文本占位符 21"/>
          <p:cNvSpPr>
            <a:spLocks noGrp="1"/>
          </p:cNvSpPr>
          <p:nvPr>
            <p:ph type="body" sz="quarter" idx="19"/>
          </p:nvPr>
        </p:nvSpPr>
        <p:spPr>
          <a:xfrm>
            <a:off x="8009611" y="1579670"/>
            <a:ext cx="3460077" cy="2132434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25" name="文本占位符 21"/>
          <p:cNvSpPr>
            <a:spLocks noGrp="1"/>
          </p:cNvSpPr>
          <p:nvPr>
            <p:ph type="body" sz="quarter" idx="20"/>
          </p:nvPr>
        </p:nvSpPr>
        <p:spPr>
          <a:xfrm>
            <a:off x="733426" y="1579669"/>
            <a:ext cx="3460077" cy="2132435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26" name="文本占位符 21"/>
          <p:cNvSpPr>
            <a:spLocks noGrp="1"/>
          </p:cNvSpPr>
          <p:nvPr>
            <p:ph type="body" sz="quarter" idx="21"/>
          </p:nvPr>
        </p:nvSpPr>
        <p:spPr>
          <a:xfrm>
            <a:off x="4371519" y="1579669"/>
            <a:ext cx="3460077" cy="2132435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4" name="Holder 2"/>
          <p:cNvSpPr>
            <a:spLocks noGrp="1"/>
          </p:cNvSpPr>
          <p:nvPr>
            <p:ph type="title"/>
          </p:nvPr>
        </p:nvSpPr>
        <p:spPr>
          <a:xfrm>
            <a:off x="733425" y="463087"/>
            <a:ext cx="10741697" cy="572063"/>
          </a:xfrm>
          <a:prstGeom prst="rect">
            <a:avLst/>
          </a:prstGeom>
          <a:ln>
            <a:noFill/>
          </a:ln>
        </p:spPr>
        <p:txBody>
          <a:bodyPr lIns="36000" tIns="36000" rIns="36000" bIns="36000" anchor="ctr" anchorCtr="0">
            <a:normAutofit/>
          </a:bodyPr>
          <a:lstStyle>
            <a:lvl1pPr>
              <a:lnSpc>
                <a:spcPct val="120000"/>
              </a:lnSpc>
              <a:defRPr sz="2800" b="1" baseline="0" dirty="0">
                <a:latin typeface="微软雅黑" pitchFamily="34" charset="-122"/>
                <a:ea typeface="微软雅黑" pitchFamily="34" charset="-122"/>
                <a:cs typeface="Arial" pitchFamily="34" charset="0"/>
              </a:defRPr>
            </a:lvl1pPr>
          </a:lstStyle>
          <a:p>
            <a:pPr marL="0" lvl="0" indent="0">
              <a:lnSpc>
                <a:spcPts val="3430"/>
              </a:lnSpc>
              <a:spcBef>
                <a:spcPts val="0"/>
              </a:spcBef>
              <a:buFont typeface="Arial" panose="020B0604020202020204" pitchFamily="34" charset="0"/>
            </a:pPr>
            <a:endParaRPr dirty="0"/>
          </a:p>
        </p:txBody>
      </p:sp>
      <p:sp>
        <p:nvSpPr>
          <p:cNvPr id="19" name="文本占位符 10"/>
          <p:cNvSpPr>
            <a:spLocks noGrp="1"/>
          </p:cNvSpPr>
          <p:nvPr>
            <p:ph type="body" sz="quarter" idx="22"/>
          </p:nvPr>
        </p:nvSpPr>
        <p:spPr>
          <a:xfrm>
            <a:off x="733426" y="3818256"/>
            <a:ext cx="3460077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21" name="文本占位符 10"/>
          <p:cNvSpPr>
            <a:spLocks noGrp="1"/>
          </p:cNvSpPr>
          <p:nvPr>
            <p:ph type="body" sz="quarter" idx="23"/>
          </p:nvPr>
        </p:nvSpPr>
        <p:spPr>
          <a:xfrm>
            <a:off x="4371519" y="3818256"/>
            <a:ext cx="3460077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27" name="文本占位符 10"/>
          <p:cNvSpPr>
            <a:spLocks noGrp="1"/>
          </p:cNvSpPr>
          <p:nvPr>
            <p:ph type="body" sz="quarter" idx="24"/>
          </p:nvPr>
        </p:nvSpPr>
        <p:spPr>
          <a:xfrm>
            <a:off x="8009611" y="3818256"/>
            <a:ext cx="3460077" cy="339725"/>
          </a:xfrm>
          <a:prstGeom prst="rect">
            <a:avLst/>
          </a:prstGeom>
          <a:solidFill>
            <a:srgbClr val="DCDD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>
              <a:defRPr lang="zh-CN" altLang="en-US" sz="1400" dirty="0">
                <a:solidFill>
                  <a:schemeClr val="lt1"/>
                </a:solidFill>
                <a:latin typeface="+mj-ea"/>
                <a:ea typeface="+mj-ea"/>
                <a:cs typeface="+mn-cs"/>
              </a:defRPr>
            </a:lvl1pPr>
          </a:lstStyle>
          <a:p>
            <a:pPr lvl="0" algn="ctr" defTabSz="914478">
              <a:lnSpc>
                <a:spcPct val="120000"/>
              </a:lnSpc>
            </a:pPr>
            <a:r>
              <a:rPr lang="zh-CN" altLang="en-US" dirty="0"/>
              <a:t>单击此处编辑母版文本</a:t>
            </a:r>
          </a:p>
        </p:txBody>
      </p:sp>
      <p:sp>
        <p:nvSpPr>
          <p:cNvPr id="28" name="文本占位符 21"/>
          <p:cNvSpPr>
            <a:spLocks noGrp="1"/>
          </p:cNvSpPr>
          <p:nvPr>
            <p:ph type="body" sz="quarter" idx="25"/>
          </p:nvPr>
        </p:nvSpPr>
        <p:spPr>
          <a:xfrm>
            <a:off x="8009611" y="4164438"/>
            <a:ext cx="3460077" cy="2132434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29" name="文本占位符 21"/>
          <p:cNvSpPr>
            <a:spLocks noGrp="1"/>
          </p:cNvSpPr>
          <p:nvPr>
            <p:ph type="body" sz="quarter" idx="26"/>
          </p:nvPr>
        </p:nvSpPr>
        <p:spPr>
          <a:xfrm>
            <a:off x="733426" y="4164437"/>
            <a:ext cx="3460077" cy="2132435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30" name="文本占位符 21"/>
          <p:cNvSpPr>
            <a:spLocks noGrp="1"/>
          </p:cNvSpPr>
          <p:nvPr>
            <p:ph type="body" sz="quarter" idx="27"/>
          </p:nvPr>
        </p:nvSpPr>
        <p:spPr>
          <a:xfrm>
            <a:off x="4371519" y="4164437"/>
            <a:ext cx="3460077" cy="2132435"/>
          </a:xfrm>
          <a:prstGeom prst="rect">
            <a:avLst/>
          </a:prstGeom>
          <a:ln w="3175">
            <a:solidFill>
              <a:schemeClr val="bg1">
                <a:lumMod val="10000"/>
                <a:lumOff val="90000"/>
              </a:schemeClr>
            </a:solidFill>
          </a:ln>
        </p:spPr>
        <p:txBody>
          <a:bodyPr lIns="36000" tIns="36000" rIns="36000" bIns="36000" anchor="ctr" anchorCtr="0"/>
          <a:lstStyle>
            <a:lvl1pPr>
              <a:lnSpc>
                <a:spcPct val="120000"/>
              </a:lnSpc>
              <a:spcBef>
                <a:spcPts val="0"/>
              </a:spcBef>
              <a:defRPr sz="1400" b="0">
                <a:ln w="3175">
                  <a:solidFill>
                    <a:schemeClr val="tx1"/>
                  </a:solidFill>
                </a:ln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n w="3175">
                  <a:solidFill>
                    <a:schemeClr val="tx1"/>
                  </a:solidFill>
                </a:ln>
              </a:defRPr>
            </a:lvl2pPr>
            <a:lvl3pPr>
              <a:defRPr>
                <a:ln w="3175">
                  <a:solidFill>
                    <a:schemeClr val="tx1"/>
                  </a:solidFill>
                </a:ln>
              </a:defRPr>
            </a:lvl3pPr>
            <a:lvl4pPr>
              <a:defRPr>
                <a:ln w="3175">
                  <a:solidFill>
                    <a:schemeClr val="tx1"/>
                  </a:solidFill>
                </a:ln>
              </a:defRPr>
            </a:lvl4pPr>
            <a:lvl5pPr>
              <a:defRPr>
                <a:ln w="3175">
                  <a:solidFill>
                    <a:schemeClr val="tx1"/>
                  </a:solidFill>
                </a:ln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760894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0.png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theme" Target="../theme/theme11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theme" Target="../theme/theme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image" Target="../media/image6.png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image" Target="../media/image5.png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theme" Target="../theme/theme7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image" Target="../media/image7.png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25.xml"/><Relationship Id="rId10" Type="http://schemas.openxmlformats.org/officeDocument/2006/relationships/image" Target="../media/image5.png"/><Relationship Id="rId4" Type="http://schemas.openxmlformats.org/officeDocument/2006/relationships/slideLayout" Target="../slideLayouts/slideLayout24.xml"/><Relationship Id="rId9" Type="http://schemas.openxmlformats.org/officeDocument/2006/relationships/image" Target="../media/image4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10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994" y="6060593"/>
            <a:ext cx="2627413" cy="34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104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9" r:id="rId1"/>
    <p:sldLayoutId id="2147483820" r:id="rId2"/>
  </p:sldLayoutIdLs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59" userDrawn="1">
          <p15:clr>
            <a:srgbClr val="F26B43"/>
          </p15:clr>
        </p15:guide>
        <p15:guide id="2" pos="3841" userDrawn="1">
          <p15:clr>
            <a:srgbClr val="F26B43"/>
          </p15:clr>
        </p15:guide>
        <p15:guide id="3" pos="565" userDrawn="1">
          <p15:clr>
            <a:srgbClr val="F26B43"/>
          </p15:clr>
        </p15:guide>
        <p15:guide id="4" orient="horz" pos="4007" userDrawn="1">
          <p15:clr>
            <a:srgbClr val="F26B43"/>
          </p15:clr>
        </p15:guide>
        <p15:guide id="5" orient="horz" pos="1235" userDrawn="1">
          <p15:clr>
            <a:srgbClr val="F26B43"/>
          </p15:clr>
        </p15:guide>
        <p15:guide id="6" orient="horz" pos="553" userDrawn="1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734418" y="6313369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2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3837181-38C6-AD4F-B8BA-B444770388BB}" type="slidenum">
              <a:rPr lang="en-US" sz="975" smtClean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pPr marL="0" marR="0" lvl="0" indent="0" algn="l" defTabSz="8902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lang="en-US" sz="975" dirty="0">
              <a:solidFill>
                <a:srgbClr val="1D1D1B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8B10AC0-243C-4ADE-B385-868CFD81314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8718" y="4843430"/>
            <a:ext cx="2877117" cy="201457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E0A1436-B585-4CF4-9512-D226B9C0664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32405" y="6362306"/>
            <a:ext cx="1271296" cy="16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220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18C3389D-E60B-4E33-BFDA-077390A634E0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40008" y="6165305"/>
            <a:ext cx="2261683" cy="29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669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8" r:id="rId1"/>
    <p:sldLayoutId id="2147483999" r:id="rId2"/>
    <p:sldLayoutId id="2147484000" r:id="rId3"/>
    <p:sldLayoutId id="2147484001" r:id="rId4"/>
    <p:sldLayoutId id="214748400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Microsoft YaHei Bold" panose="020B0503020204020204" charset="-122"/>
          <a:ea typeface="Microsoft YaHei Bold" panose="020B0503020204020204" charset="-122"/>
          <a:cs typeface="Microsoft YaHei Bold" panose="020B0503020204020204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200" kern="1200">
          <a:solidFill>
            <a:schemeClr val="tx1"/>
          </a:solidFill>
          <a:latin typeface="Microsoft YaHei Regular" panose="020B0503020204020204" charset="-122"/>
          <a:ea typeface="Microsoft YaHei Regular" panose="020B0503020204020204" charset="-122"/>
          <a:cs typeface="Microsoft YaHei Regular" panose="020B0503020204020204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1239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3" r:id="rId1"/>
    <p:sldLayoutId id="2147483894" r:id="rId2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50" indent="-29695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1pPr>
      <a:lvl2pPr marL="890849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7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6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5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25" userDrawn="1">
          <p15:clr>
            <a:srgbClr val="F26B43"/>
          </p15:clr>
        </p15:guide>
        <p15:guide id="5" orient="horz" pos="4100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1" y="6331919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497" y="6270856"/>
            <a:ext cx="1640222" cy="211359"/>
          </a:xfrm>
          <a:prstGeom prst="rect">
            <a:avLst/>
          </a:prstGeom>
        </p:spPr>
      </p:pic>
      <p:grpSp>
        <p:nvGrpSpPr>
          <p:cNvPr id="47" name="组合 46"/>
          <p:cNvGrpSpPr/>
          <p:nvPr userDrawn="1"/>
        </p:nvGrpSpPr>
        <p:grpSpPr>
          <a:xfrm>
            <a:off x="12320419" y="4511040"/>
            <a:ext cx="2263633" cy="2341777"/>
            <a:chOff x="12320420" y="5325693"/>
            <a:chExt cx="1659544" cy="1716834"/>
          </a:xfrm>
        </p:grpSpPr>
        <p:grpSp>
          <p:nvGrpSpPr>
            <p:cNvPr id="48" name="组合 47"/>
            <p:cNvGrpSpPr/>
            <p:nvPr userDrawn="1"/>
          </p:nvGrpSpPr>
          <p:grpSpPr>
            <a:xfrm>
              <a:off x="12320420" y="5547255"/>
              <a:ext cx="1659544" cy="1495272"/>
              <a:chOff x="12382658" y="4853967"/>
              <a:chExt cx="1659544" cy="1495272"/>
            </a:xfrm>
          </p:grpSpPr>
          <p:grpSp>
            <p:nvGrpSpPr>
              <p:cNvPr id="51" name="组合 50"/>
              <p:cNvGrpSpPr/>
              <p:nvPr userDrawn="1"/>
            </p:nvGrpSpPr>
            <p:grpSpPr>
              <a:xfrm>
                <a:off x="12382658" y="4853967"/>
                <a:ext cx="1659544" cy="1092156"/>
                <a:chOff x="8156098" y="4429125"/>
                <a:chExt cx="5020110" cy="3303766"/>
              </a:xfrm>
            </p:grpSpPr>
            <p:pic>
              <p:nvPicPr>
                <p:cNvPr id="53" name="图片 52"/>
                <p:cNvPicPr>
                  <a:picLocks noChangeAspect="1"/>
                </p:cNvPicPr>
                <p:nvPr userDrawn="1"/>
              </p:nvPicPr>
              <p:blipFill rotWithShape="1">
                <a:blip r:embed="rId3"/>
                <a:srcRect b="51038"/>
                <a:stretch/>
              </p:blipFill>
              <p:spPr>
                <a:xfrm>
                  <a:off x="8156098" y="4429125"/>
                  <a:ext cx="1264172" cy="1233118"/>
                </a:xfrm>
                <a:prstGeom prst="rect">
                  <a:avLst/>
                </a:prstGeom>
              </p:spPr>
            </p:pic>
            <p:pic>
              <p:nvPicPr>
                <p:cNvPr id="54" name="图片 53"/>
                <p:cNvPicPr>
                  <a:picLocks noChangeAspect="1"/>
                </p:cNvPicPr>
                <p:nvPr userDrawn="1"/>
              </p:nvPicPr>
              <p:blipFill rotWithShape="1">
                <a:blip r:embed="rId4"/>
                <a:srcRect b="49231"/>
                <a:stretch/>
              </p:blipFill>
              <p:spPr>
                <a:xfrm>
                  <a:off x="8166059" y="6499773"/>
                  <a:ext cx="5010149" cy="1233118"/>
                </a:xfrm>
                <a:prstGeom prst="rect">
                  <a:avLst/>
                </a:prstGeom>
              </p:spPr>
            </p:pic>
          </p:grpSp>
          <p:pic>
            <p:nvPicPr>
              <p:cNvPr id="52" name="图片 51"/>
              <p:cNvPicPr>
                <a:picLocks noChangeAspect="1"/>
              </p:cNvPicPr>
              <p:nvPr userDrawn="1"/>
            </p:nvPicPr>
            <p:blipFill>
              <a:blip r:embed="rId5"/>
              <a:stretch>
                <a:fillRect/>
              </a:stretch>
            </p:blipFill>
            <p:spPr>
              <a:xfrm>
                <a:off x="12382658" y="6003965"/>
                <a:ext cx="1659544" cy="345274"/>
              </a:xfrm>
              <a:prstGeom prst="rect">
                <a:avLst/>
              </a:prstGeom>
            </p:spPr>
          </p:pic>
        </p:grpSp>
        <p:sp>
          <p:nvSpPr>
            <p:cNvPr id="49" name="文本框 31">
              <a:extLst>
                <a:ext uri="{FF2B5EF4-FFF2-40B4-BE49-F238E27FC236}">
                  <a16:creationId xmlns:a16="http://schemas.microsoft.com/office/drawing/2014/main" id="{58918196-0639-EE4B-AFC2-315BE04587B9}"/>
                </a:ext>
              </a:extLst>
            </p:cNvPr>
            <p:cNvSpPr txBox="1"/>
            <p:nvPr userDrawn="1"/>
          </p:nvSpPr>
          <p:spPr>
            <a:xfrm>
              <a:off x="12320420" y="5325693"/>
              <a:ext cx="384721" cy="13151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kumimoji="1" lang="zh-CN" altLang="en-US" sz="10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品牌色</a:t>
              </a:r>
            </a:p>
          </p:txBody>
        </p:sp>
        <p:sp>
          <p:nvSpPr>
            <p:cNvPr id="50" name="文本框 31">
              <a:extLst>
                <a:ext uri="{FF2B5EF4-FFF2-40B4-BE49-F238E27FC236}">
                  <a16:creationId xmlns:a16="http://schemas.microsoft.com/office/drawing/2014/main" id="{58918196-0639-EE4B-AFC2-315BE04587B9}"/>
                </a:ext>
              </a:extLst>
            </p:cNvPr>
            <p:cNvSpPr txBox="1"/>
            <p:nvPr userDrawn="1"/>
          </p:nvSpPr>
          <p:spPr>
            <a:xfrm>
              <a:off x="12320421" y="6044948"/>
              <a:ext cx="38472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kumimoji="1" lang="zh-CN" altLang="en-US" sz="10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辅助色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0565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50" indent="-29695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1pPr>
      <a:lvl2pPr marL="890849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7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6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5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25" userDrawn="1">
          <p15:clr>
            <a:srgbClr val="F26B43"/>
          </p15:clr>
        </p15:guide>
        <p15:guide id="5" orient="horz" pos="410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62" y="981589"/>
            <a:ext cx="10333178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1082531" y="3351460"/>
            <a:ext cx="3958752" cy="244187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1000" b="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Copyright©2021 </a:t>
            </a:r>
            <a:r>
              <a:rPr kumimoji="1" lang="fr-FR" altLang="zh-CN" sz="1000" b="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xFusion Digital Technologies Co., Ltd.</a:t>
            </a:r>
            <a:br>
              <a:rPr kumimoji="1" lang="en-US" altLang="zh-CN" sz="1000" b="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="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Rights Reserved.</a:t>
            </a:r>
          </a:p>
          <a:p>
            <a:pPr>
              <a:lnSpc>
                <a:spcPts val="1065"/>
              </a:lnSpc>
            </a:pP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only and constitutes neither an offer nor an acceptance. xFusion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may change the information at any time without notice. </a:t>
            </a:r>
          </a:p>
        </p:txBody>
      </p:sp>
      <p:sp>
        <p:nvSpPr>
          <p:cNvPr id="19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1086663" y="2454266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8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让数字世界无限可能</a:t>
            </a:r>
          </a:p>
        </p:txBody>
      </p:sp>
      <p:sp>
        <p:nvSpPr>
          <p:cNvPr id="20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1082531" y="2815880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6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Fusion X, Digital Infinity</a:t>
            </a:r>
            <a:endParaRPr kumimoji="1" lang="zh-CN" altLang="en-US" sz="1600" dirty="0">
              <a:solidFill>
                <a:srgbClr val="1D1D1B"/>
              </a:solidFill>
              <a:latin typeface="+mn-lt"/>
              <a:ea typeface="Microsoft YaHei" charset="-122"/>
              <a:cs typeface="Microsoft YaHei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994" y="6060593"/>
            <a:ext cx="2627413" cy="34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406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6000" b="0" kern="1200">
          <a:solidFill>
            <a:schemeClr val="tx1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 userDrawn="1">
          <p15:clr>
            <a:srgbClr val="F26B43"/>
          </p15:clr>
        </p15:guide>
        <p15:guide id="2" pos="3842" userDrawn="1">
          <p15:clr>
            <a:srgbClr val="F26B43"/>
          </p15:clr>
        </p15:guide>
        <p15:guide id="3" pos="458" userDrawn="1">
          <p15:clr>
            <a:srgbClr val="F26B43"/>
          </p15:clr>
        </p15:guide>
        <p15:guide id="4" pos="7216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176" y="6381371"/>
            <a:ext cx="1270800" cy="1637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1" y="6402806"/>
            <a:ext cx="499729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00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00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12320419" y="4511040"/>
            <a:ext cx="2263633" cy="2341777"/>
            <a:chOff x="12320420" y="5325693"/>
            <a:chExt cx="1659544" cy="1716834"/>
          </a:xfrm>
        </p:grpSpPr>
        <p:grpSp>
          <p:nvGrpSpPr>
            <p:cNvPr id="6" name="组合 5"/>
            <p:cNvGrpSpPr/>
            <p:nvPr userDrawn="1"/>
          </p:nvGrpSpPr>
          <p:grpSpPr>
            <a:xfrm>
              <a:off x="12320420" y="5547255"/>
              <a:ext cx="1659544" cy="1495272"/>
              <a:chOff x="12382658" y="4853967"/>
              <a:chExt cx="1659544" cy="1495272"/>
            </a:xfrm>
          </p:grpSpPr>
          <p:grpSp>
            <p:nvGrpSpPr>
              <p:cNvPr id="10" name="组合 9"/>
              <p:cNvGrpSpPr/>
              <p:nvPr userDrawn="1"/>
            </p:nvGrpSpPr>
            <p:grpSpPr>
              <a:xfrm>
                <a:off x="12382658" y="4853967"/>
                <a:ext cx="1659544" cy="1092156"/>
                <a:chOff x="8156098" y="4429125"/>
                <a:chExt cx="5020110" cy="3303766"/>
              </a:xfrm>
            </p:grpSpPr>
            <p:pic>
              <p:nvPicPr>
                <p:cNvPr id="12" name="图片 11"/>
                <p:cNvPicPr>
                  <a:picLocks noChangeAspect="1"/>
                </p:cNvPicPr>
                <p:nvPr userDrawn="1"/>
              </p:nvPicPr>
              <p:blipFill rotWithShape="1">
                <a:blip r:embed="rId14"/>
                <a:srcRect b="51038"/>
                <a:stretch/>
              </p:blipFill>
              <p:spPr>
                <a:xfrm>
                  <a:off x="8156098" y="4429125"/>
                  <a:ext cx="1264172" cy="1233118"/>
                </a:xfrm>
                <a:prstGeom prst="rect">
                  <a:avLst/>
                </a:prstGeom>
              </p:spPr>
            </p:pic>
            <p:pic>
              <p:nvPicPr>
                <p:cNvPr id="13" name="图片 12"/>
                <p:cNvPicPr>
                  <a:picLocks noChangeAspect="1"/>
                </p:cNvPicPr>
                <p:nvPr userDrawn="1"/>
              </p:nvPicPr>
              <p:blipFill rotWithShape="1">
                <a:blip r:embed="rId15"/>
                <a:srcRect b="49231"/>
                <a:stretch/>
              </p:blipFill>
              <p:spPr>
                <a:xfrm>
                  <a:off x="8166059" y="6499773"/>
                  <a:ext cx="5010149" cy="1233118"/>
                </a:xfrm>
                <a:prstGeom prst="rect">
                  <a:avLst/>
                </a:prstGeom>
              </p:spPr>
            </p:pic>
          </p:grpSp>
          <p:pic>
            <p:nvPicPr>
              <p:cNvPr id="11" name="图片 10"/>
              <p:cNvPicPr>
                <a:picLocks noChangeAspect="1"/>
              </p:cNvPicPr>
              <p:nvPr userDrawn="1"/>
            </p:nvPicPr>
            <p:blipFill>
              <a:blip r:embed="rId16"/>
              <a:stretch>
                <a:fillRect/>
              </a:stretch>
            </p:blipFill>
            <p:spPr>
              <a:xfrm>
                <a:off x="12382658" y="6003965"/>
                <a:ext cx="1659544" cy="345274"/>
              </a:xfrm>
              <a:prstGeom prst="rect">
                <a:avLst/>
              </a:prstGeom>
            </p:spPr>
          </p:pic>
        </p:grpSp>
        <p:sp>
          <p:nvSpPr>
            <p:cNvPr id="7" name="文本框 31">
              <a:extLst>
                <a:ext uri="{FF2B5EF4-FFF2-40B4-BE49-F238E27FC236}">
                  <a16:creationId xmlns:a16="http://schemas.microsoft.com/office/drawing/2014/main" id="{58918196-0639-EE4B-AFC2-315BE04587B9}"/>
                </a:ext>
              </a:extLst>
            </p:cNvPr>
            <p:cNvSpPr txBox="1"/>
            <p:nvPr userDrawn="1"/>
          </p:nvSpPr>
          <p:spPr>
            <a:xfrm>
              <a:off x="12320420" y="5325693"/>
              <a:ext cx="384721" cy="13151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kumimoji="1" lang="zh-CN" altLang="en-US" sz="10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品牌色</a:t>
              </a:r>
            </a:p>
          </p:txBody>
        </p:sp>
        <p:sp>
          <p:nvSpPr>
            <p:cNvPr id="9" name="文本框 31">
              <a:extLst>
                <a:ext uri="{FF2B5EF4-FFF2-40B4-BE49-F238E27FC236}">
                  <a16:creationId xmlns:a16="http://schemas.microsoft.com/office/drawing/2014/main" id="{58918196-0639-EE4B-AFC2-315BE04587B9}"/>
                </a:ext>
              </a:extLst>
            </p:cNvPr>
            <p:cNvSpPr txBox="1"/>
            <p:nvPr userDrawn="1"/>
          </p:nvSpPr>
          <p:spPr>
            <a:xfrm>
              <a:off x="12320421" y="6044948"/>
              <a:ext cx="38472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kumimoji="1" lang="zh-CN" altLang="en-US" sz="10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辅助色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9283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4" r:id="rId11"/>
  </p:sldLayoutIdLst>
  <p:hf hdr="0" ftr="0" dt="0"/>
  <p:txStyles>
    <p:titleStyle>
      <a:lvl1pPr algn="l" defTabSz="914400" rtl="0" eaLnBrk="1" latinLnBrk="0" hangingPunct="1">
        <a:lnSpc>
          <a:spcPts val="3440"/>
        </a:lnSpc>
        <a:spcBef>
          <a:spcPct val="0"/>
        </a:spcBef>
        <a:buNone/>
        <a:defRPr sz="32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buFontTx/>
        <a:buNone/>
        <a:defRPr sz="1000" kern="1200">
          <a:solidFill>
            <a:srgbClr val="1D1D1B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75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F1158-B1AA-8F41-AF0A-FEA0EC187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62" y="981589"/>
            <a:ext cx="10333178" cy="28160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F8FC7CCD-75EB-9C44-BC7D-29679334A8CA}"/>
              </a:ext>
            </a:extLst>
          </p:cNvPr>
          <p:cNvSpPr txBox="1">
            <a:spLocks/>
          </p:cNvSpPr>
          <p:nvPr userDrawn="1"/>
        </p:nvSpPr>
        <p:spPr>
          <a:xfrm>
            <a:off x="1082531" y="3351460"/>
            <a:ext cx="3958752" cy="244187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065"/>
              </a:lnSpc>
            </a:pPr>
            <a:r>
              <a:rPr kumimoji="1" lang="en-US" altLang="zh-CN" sz="1000" b="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Copyright©2021 </a:t>
            </a:r>
            <a:r>
              <a:rPr kumimoji="1" lang="fr-FR" altLang="zh-CN" sz="1000" b="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xFusion Digital Technologies Co., Ltd.</a:t>
            </a:r>
            <a:br>
              <a:rPr kumimoji="1" lang="en-US" altLang="zh-CN" sz="1000" b="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="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Rights Reserved.</a:t>
            </a:r>
          </a:p>
          <a:p>
            <a:pPr>
              <a:lnSpc>
                <a:spcPts val="1065"/>
              </a:lnSpc>
            </a:pP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information in this document may contain predictive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statements including, without limitation, statements regarding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future financial and operating results, future product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portfolio, new technology, etc. There are a number of factors that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could cause actual results and developments to differ materially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those expressed or implied in the predictive statements.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Therefore, such information is provided for reference purpose 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only and constitutes neither an offer nor an acceptance. xFusion</a:t>
            </a:r>
            <a:b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zh-CN" sz="1000" baseline="0" dirty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may change the information at any time without notice. </a:t>
            </a:r>
          </a:p>
        </p:txBody>
      </p:sp>
      <p:sp>
        <p:nvSpPr>
          <p:cNvPr id="19" name="Subtitle 6">
            <a:extLst>
              <a:ext uri="{FF2B5EF4-FFF2-40B4-BE49-F238E27FC236}">
                <a16:creationId xmlns:a16="http://schemas.microsoft.com/office/drawing/2014/main" id="{12B8F806-ABD5-064C-8793-5E22C72554FD}"/>
              </a:ext>
            </a:extLst>
          </p:cNvPr>
          <p:cNvSpPr txBox="1">
            <a:spLocks/>
          </p:cNvSpPr>
          <p:nvPr userDrawn="1"/>
        </p:nvSpPr>
        <p:spPr>
          <a:xfrm>
            <a:off x="1086663" y="2454266"/>
            <a:ext cx="3477701" cy="491114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681"/>
              </a:lnSpc>
              <a:spcBef>
                <a:spcPts val="0"/>
              </a:spcBef>
            </a:pPr>
            <a:r>
              <a:rPr kumimoji="1" lang="zh-CN" altLang="en-US" sz="1800" dirty="0">
                <a:solidFill>
                  <a:srgbClr val="1D1D1B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让数字世界无限可能</a:t>
            </a:r>
          </a:p>
        </p:txBody>
      </p:sp>
      <p:sp>
        <p:nvSpPr>
          <p:cNvPr id="20" name="Subtitle 6">
            <a:extLst>
              <a:ext uri="{FF2B5EF4-FFF2-40B4-BE49-F238E27FC236}">
                <a16:creationId xmlns:a16="http://schemas.microsoft.com/office/drawing/2014/main" id="{F1235B6F-D691-2C40-93D4-EC5427ADDFB0}"/>
              </a:ext>
            </a:extLst>
          </p:cNvPr>
          <p:cNvSpPr txBox="1">
            <a:spLocks/>
          </p:cNvSpPr>
          <p:nvPr userDrawn="1"/>
        </p:nvSpPr>
        <p:spPr>
          <a:xfrm>
            <a:off x="1082531" y="2815880"/>
            <a:ext cx="3481833" cy="582808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294"/>
              </a:lnSpc>
            </a:pPr>
            <a:r>
              <a:rPr kumimoji="1" lang="en-US" altLang="zh-CN" sz="1600" dirty="0">
                <a:solidFill>
                  <a:srgbClr val="1D1D1B"/>
                </a:solidFill>
                <a:latin typeface="+mn-lt"/>
                <a:cs typeface="Arial" panose="020B0604020202020204" pitchFamily="34" charset="0"/>
              </a:rPr>
              <a:t>Fusion X, Digital Infinity</a:t>
            </a:r>
            <a:endParaRPr kumimoji="1" lang="zh-CN" altLang="en-US" sz="1600" dirty="0">
              <a:solidFill>
                <a:srgbClr val="1D1D1B"/>
              </a:solidFill>
              <a:latin typeface="+mn-lt"/>
              <a:ea typeface="Microsoft YaHei" charset="-122"/>
              <a:cs typeface="Microsoft YaHei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FAB9EB9-BA31-490F-A0FD-360A3B8CCC53}"/>
              </a:ext>
            </a:extLst>
          </p:cNvPr>
          <p:cNvSpPr txBox="1"/>
          <p:nvPr userDrawn="1"/>
        </p:nvSpPr>
        <p:spPr>
          <a:xfrm>
            <a:off x="9680758" y="5980136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zh-CN" altLang="en-US" sz="2800" dirty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超聚变</a:t>
            </a:r>
          </a:p>
        </p:txBody>
      </p:sp>
    </p:spTree>
    <p:extLst>
      <p:ext uri="{BB962C8B-B14F-4D97-AF65-F5344CB8AC3E}">
        <p14:creationId xmlns:p14="http://schemas.microsoft.com/office/powerpoint/2010/main" val="3604657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9" r:id="rId1"/>
    <p:sldLayoutId id="2147483941" r:id="rId2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6000" b="0" kern="1200">
          <a:solidFill>
            <a:schemeClr val="tx1"/>
          </a:solidFill>
          <a:latin typeface="Arial" panose="020B0604020202020204" pitchFamily="34" charset="0"/>
          <a:ea typeface="Microsoft YaHei" panose="020B0503020204020204" pitchFamily="34" charset="-122"/>
          <a:cs typeface="Arial" panose="020B0604020202020204" pitchFamily="34" charset="0"/>
        </a:defRPr>
      </a:lvl1pPr>
    </p:titleStyle>
    <p:bodyStyle>
      <a:lvl1pPr marL="0" indent="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None/>
        <a:defRPr sz="1819" kern="1200">
          <a:solidFill>
            <a:srgbClr val="FFFFFF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593900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indent="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None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>
          <p15:clr>
            <a:srgbClr val="F26B43"/>
          </p15:clr>
        </p15:guide>
        <p15:guide id="2" pos="3842">
          <p15:clr>
            <a:srgbClr val="F26B43"/>
          </p15:clr>
        </p15:guide>
        <p15:guide id="3" pos="458">
          <p15:clr>
            <a:srgbClr val="F26B43"/>
          </p15:clr>
        </p15:guide>
        <p15:guide id="4" pos="7216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2" y="6331919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marL="0" marR="0" lvl="0" indent="0" algn="l" defTabSz="89049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498" y="6270858"/>
            <a:ext cx="1640222" cy="211359"/>
          </a:xfrm>
          <a:prstGeom prst="rect">
            <a:avLst/>
          </a:prstGeom>
        </p:spPr>
      </p:pic>
      <p:grpSp>
        <p:nvGrpSpPr>
          <p:cNvPr id="47" name="组合 46"/>
          <p:cNvGrpSpPr/>
          <p:nvPr userDrawn="1"/>
        </p:nvGrpSpPr>
        <p:grpSpPr>
          <a:xfrm>
            <a:off x="12320420" y="4511042"/>
            <a:ext cx="2263633" cy="2341777"/>
            <a:chOff x="12320420" y="5325693"/>
            <a:chExt cx="1659544" cy="1716834"/>
          </a:xfrm>
        </p:grpSpPr>
        <p:grpSp>
          <p:nvGrpSpPr>
            <p:cNvPr id="48" name="组合 47"/>
            <p:cNvGrpSpPr/>
            <p:nvPr userDrawn="1"/>
          </p:nvGrpSpPr>
          <p:grpSpPr>
            <a:xfrm>
              <a:off x="12320420" y="5547255"/>
              <a:ext cx="1659544" cy="1495272"/>
              <a:chOff x="12382658" y="4853967"/>
              <a:chExt cx="1659544" cy="1495272"/>
            </a:xfrm>
          </p:grpSpPr>
          <p:grpSp>
            <p:nvGrpSpPr>
              <p:cNvPr id="51" name="组合 50"/>
              <p:cNvGrpSpPr/>
              <p:nvPr userDrawn="1"/>
            </p:nvGrpSpPr>
            <p:grpSpPr>
              <a:xfrm>
                <a:off x="12382658" y="4853967"/>
                <a:ext cx="1659544" cy="1092156"/>
                <a:chOff x="8156098" y="4429125"/>
                <a:chExt cx="5020110" cy="3303766"/>
              </a:xfrm>
            </p:grpSpPr>
            <p:pic>
              <p:nvPicPr>
                <p:cNvPr id="53" name="图片 52"/>
                <p:cNvPicPr>
                  <a:picLocks noChangeAspect="1"/>
                </p:cNvPicPr>
                <p:nvPr userDrawn="1"/>
              </p:nvPicPr>
              <p:blipFill rotWithShape="1">
                <a:blip r:embed="rId5"/>
                <a:srcRect b="51038"/>
                <a:stretch/>
              </p:blipFill>
              <p:spPr>
                <a:xfrm>
                  <a:off x="8156098" y="4429125"/>
                  <a:ext cx="1264172" cy="1233118"/>
                </a:xfrm>
                <a:prstGeom prst="rect">
                  <a:avLst/>
                </a:prstGeom>
              </p:spPr>
            </p:pic>
            <p:pic>
              <p:nvPicPr>
                <p:cNvPr id="54" name="图片 53"/>
                <p:cNvPicPr>
                  <a:picLocks noChangeAspect="1"/>
                </p:cNvPicPr>
                <p:nvPr userDrawn="1"/>
              </p:nvPicPr>
              <p:blipFill rotWithShape="1">
                <a:blip r:embed="rId6"/>
                <a:srcRect b="49231"/>
                <a:stretch/>
              </p:blipFill>
              <p:spPr>
                <a:xfrm>
                  <a:off x="8166059" y="6499773"/>
                  <a:ext cx="5010149" cy="1233118"/>
                </a:xfrm>
                <a:prstGeom prst="rect">
                  <a:avLst/>
                </a:prstGeom>
              </p:spPr>
            </p:pic>
          </p:grpSp>
          <p:pic>
            <p:nvPicPr>
              <p:cNvPr id="52" name="图片 51"/>
              <p:cNvPicPr>
                <a:picLocks noChangeAspect="1"/>
              </p:cNvPicPr>
              <p:nvPr userDrawn="1"/>
            </p:nvPicPr>
            <p:blipFill>
              <a:blip r:embed="rId7"/>
              <a:stretch>
                <a:fillRect/>
              </a:stretch>
            </p:blipFill>
            <p:spPr>
              <a:xfrm>
                <a:off x="12382658" y="6003965"/>
                <a:ext cx="1659544" cy="345274"/>
              </a:xfrm>
              <a:prstGeom prst="rect">
                <a:avLst/>
              </a:prstGeom>
            </p:spPr>
          </p:pic>
        </p:grpSp>
        <p:sp>
          <p:nvSpPr>
            <p:cNvPr id="49" name="文本框 31">
              <a:extLst>
                <a:ext uri="{FF2B5EF4-FFF2-40B4-BE49-F238E27FC236}">
                  <a16:creationId xmlns:a16="http://schemas.microsoft.com/office/drawing/2014/main" id="{58918196-0639-EE4B-AFC2-315BE04587B9}"/>
                </a:ext>
              </a:extLst>
            </p:cNvPr>
            <p:cNvSpPr txBox="1"/>
            <p:nvPr userDrawn="1"/>
          </p:nvSpPr>
          <p:spPr>
            <a:xfrm>
              <a:off x="12371755" y="5325693"/>
              <a:ext cx="282052" cy="11282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kumimoji="1" lang="zh-CN" altLang="en-US" sz="10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品牌色</a:t>
              </a:r>
            </a:p>
          </p:txBody>
        </p:sp>
        <p:sp>
          <p:nvSpPr>
            <p:cNvPr id="50" name="文本框 31">
              <a:extLst>
                <a:ext uri="{FF2B5EF4-FFF2-40B4-BE49-F238E27FC236}">
                  <a16:creationId xmlns:a16="http://schemas.microsoft.com/office/drawing/2014/main" id="{58918196-0639-EE4B-AFC2-315BE04587B9}"/>
                </a:ext>
              </a:extLst>
            </p:cNvPr>
            <p:cNvSpPr txBox="1"/>
            <p:nvPr userDrawn="1"/>
          </p:nvSpPr>
          <p:spPr>
            <a:xfrm>
              <a:off x="12371755" y="6044948"/>
              <a:ext cx="282052" cy="11282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kumimoji="1" lang="zh-CN" altLang="en-US" sz="10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辅助色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0898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3" r:id="rId1"/>
    <p:sldLayoutId id="2147483964" r:id="rId2"/>
  </p:sldLayoutIdLst>
  <p:hf hdr="0" ftr="0" dt="0"/>
  <p:txStyles>
    <p:titleStyle>
      <a:lvl1pPr algn="l" defTabSz="1187323" rtl="0" eaLnBrk="1" latinLnBrk="0" hangingPunct="1">
        <a:lnSpc>
          <a:spcPct val="90000"/>
        </a:lnSpc>
        <a:spcBef>
          <a:spcPct val="0"/>
        </a:spcBef>
        <a:buNone/>
        <a:defRPr sz="571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831" indent="-296831" algn="l" defTabSz="1187323" rtl="0" eaLnBrk="1" latinLnBrk="0" hangingPunct="1">
        <a:lnSpc>
          <a:spcPct val="90000"/>
        </a:lnSpc>
        <a:spcBef>
          <a:spcPts val="1298"/>
        </a:spcBef>
        <a:buFont typeface="Arial" panose="020B0604020202020204" pitchFamily="34" charset="0"/>
        <a:buChar char="•"/>
        <a:defRPr sz="3635" kern="1200">
          <a:solidFill>
            <a:schemeClr val="tx1"/>
          </a:solidFill>
          <a:latin typeface="+mn-lt"/>
          <a:ea typeface="+mn-ea"/>
          <a:cs typeface="+mn-cs"/>
        </a:defRPr>
      </a:lvl1pPr>
      <a:lvl2pPr marL="890493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7" kern="1200">
          <a:solidFill>
            <a:schemeClr val="tx1"/>
          </a:solidFill>
          <a:latin typeface="+mn-lt"/>
          <a:ea typeface="+mn-ea"/>
          <a:cs typeface="+mn-cs"/>
        </a:defRPr>
      </a:lvl2pPr>
      <a:lvl3pPr marL="1484154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7" kern="1200">
          <a:solidFill>
            <a:schemeClr val="tx1"/>
          </a:solidFill>
          <a:latin typeface="+mn-lt"/>
          <a:ea typeface="+mn-ea"/>
          <a:cs typeface="+mn-cs"/>
        </a:defRPr>
      </a:lvl3pPr>
      <a:lvl4pPr marL="2077817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671478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3265140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858802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452463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5046125" indent="-296831" algn="l" defTabSz="1187323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1pPr>
      <a:lvl2pPr marL="593662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2pPr>
      <a:lvl3pPr marL="1187323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3pPr>
      <a:lvl4pPr marL="1780986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4pPr>
      <a:lvl5pPr marL="2374648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5pPr>
      <a:lvl6pPr marL="2968309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6pPr>
      <a:lvl7pPr marL="3561971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7pPr>
      <a:lvl8pPr marL="4155634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8pPr>
      <a:lvl9pPr marL="4749295" algn="l" defTabSz="1187323" rtl="0" eaLnBrk="1" latinLnBrk="0" hangingPunct="1">
        <a:defRPr sz="23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>
          <p15:clr>
            <a:srgbClr val="F26B43"/>
          </p15:clr>
        </p15:guide>
        <p15:guide id="2" pos="3842">
          <p15:clr>
            <a:srgbClr val="F26B43"/>
          </p15:clr>
        </p15:guide>
        <p15:guide id="3" pos="458">
          <p15:clr>
            <a:srgbClr val="F26B43"/>
          </p15:clr>
        </p15:guide>
        <p15:guide id="4" pos="7225">
          <p15:clr>
            <a:srgbClr val="F26B43"/>
          </p15:clr>
        </p15:guide>
        <p15:guide id="5" orient="horz" pos="4100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BEE2EE-BF4D-7A4A-B3C6-9E47668CCD98}"/>
              </a:ext>
            </a:extLst>
          </p:cNvPr>
          <p:cNvSpPr txBox="1"/>
          <p:nvPr userDrawn="1"/>
        </p:nvSpPr>
        <p:spPr>
          <a:xfrm>
            <a:off x="734131" y="6331919"/>
            <a:ext cx="499729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84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837181-38C6-AD4F-B8BA-B444770388BB}" type="slidenum">
              <a:rPr lang="en-US" sz="974" smtClean="0">
                <a:solidFill>
                  <a:srgbClr val="1D1D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marL="0" marR="0" lvl="0" indent="0" algn="l" defTabSz="89084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974" dirty="0">
              <a:solidFill>
                <a:srgbClr val="1D1D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" name="图片 40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497" y="6270856"/>
            <a:ext cx="1640222" cy="211359"/>
          </a:xfrm>
          <a:prstGeom prst="rect">
            <a:avLst/>
          </a:prstGeom>
        </p:spPr>
      </p:pic>
      <p:grpSp>
        <p:nvGrpSpPr>
          <p:cNvPr id="47" name="组合 46"/>
          <p:cNvGrpSpPr/>
          <p:nvPr userDrawn="1"/>
        </p:nvGrpSpPr>
        <p:grpSpPr>
          <a:xfrm>
            <a:off x="12320419" y="4511040"/>
            <a:ext cx="2263633" cy="2341777"/>
            <a:chOff x="12320420" y="5325693"/>
            <a:chExt cx="1659544" cy="1716834"/>
          </a:xfrm>
        </p:grpSpPr>
        <p:grpSp>
          <p:nvGrpSpPr>
            <p:cNvPr id="48" name="组合 47"/>
            <p:cNvGrpSpPr/>
            <p:nvPr userDrawn="1"/>
          </p:nvGrpSpPr>
          <p:grpSpPr>
            <a:xfrm>
              <a:off x="12320420" y="5547255"/>
              <a:ext cx="1659544" cy="1495272"/>
              <a:chOff x="12382658" y="4853967"/>
              <a:chExt cx="1659544" cy="1495272"/>
            </a:xfrm>
          </p:grpSpPr>
          <p:grpSp>
            <p:nvGrpSpPr>
              <p:cNvPr id="51" name="组合 50"/>
              <p:cNvGrpSpPr/>
              <p:nvPr userDrawn="1"/>
            </p:nvGrpSpPr>
            <p:grpSpPr>
              <a:xfrm>
                <a:off x="12382658" y="4853967"/>
                <a:ext cx="1659544" cy="1092156"/>
                <a:chOff x="8156098" y="4429125"/>
                <a:chExt cx="5020110" cy="3303766"/>
              </a:xfrm>
            </p:grpSpPr>
            <p:pic>
              <p:nvPicPr>
                <p:cNvPr id="53" name="图片 52"/>
                <p:cNvPicPr>
                  <a:picLocks noChangeAspect="1"/>
                </p:cNvPicPr>
                <p:nvPr userDrawn="1"/>
              </p:nvPicPr>
              <p:blipFill rotWithShape="1">
                <a:blip r:embed="rId10"/>
                <a:srcRect b="51038"/>
                <a:stretch/>
              </p:blipFill>
              <p:spPr>
                <a:xfrm>
                  <a:off x="8156098" y="4429125"/>
                  <a:ext cx="1264172" cy="1233118"/>
                </a:xfrm>
                <a:prstGeom prst="rect">
                  <a:avLst/>
                </a:prstGeom>
              </p:spPr>
            </p:pic>
            <p:pic>
              <p:nvPicPr>
                <p:cNvPr id="54" name="图片 53"/>
                <p:cNvPicPr>
                  <a:picLocks noChangeAspect="1"/>
                </p:cNvPicPr>
                <p:nvPr userDrawn="1"/>
              </p:nvPicPr>
              <p:blipFill rotWithShape="1">
                <a:blip r:embed="rId11"/>
                <a:srcRect b="49231"/>
                <a:stretch/>
              </p:blipFill>
              <p:spPr>
                <a:xfrm>
                  <a:off x="8166059" y="6499773"/>
                  <a:ext cx="5010149" cy="1233118"/>
                </a:xfrm>
                <a:prstGeom prst="rect">
                  <a:avLst/>
                </a:prstGeom>
              </p:spPr>
            </p:pic>
          </p:grpSp>
          <p:pic>
            <p:nvPicPr>
              <p:cNvPr id="52" name="图片 51"/>
              <p:cNvPicPr>
                <a:picLocks noChangeAspect="1"/>
              </p:cNvPicPr>
              <p:nvPr userDrawn="1"/>
            </p:nvPicPr>
            <p:blipFill>
              <a:blip r:embed="rId12"/>
              <a:stretch>
                <a:fillRect/>
              </a:stretch>
            </p:blipFill>
            <p:spPr>
              <a:xfrm>
                <a:off x="12382658" y="6003965"/>
                <a:ext cx="1659544" cy="345274"/>
              </a:xfrm>
              <a:prstGeom prst="rect">
                <a:avLst/>
              </a:prstGeom>
            </p:spPr>
          </p:pic>
        </p:grpSp>
        <p:sp>
          <p:nvSpPr>
            <p:cNvPr id="49" name="文本框 31">
              <a:extLst>
                <a:ext uri="{FF2B5EF4-FFF2-40B4-BE49-F238E27FC236}">
                  <a16:creationId xmlns:a16="http://schemas.microsoft.com/office/drawing/2014/main" id="{58918196-0639-EE4B-AFC2-315BE04587B9}"/>
                </a:ext>
              </a:extLst>
            </p:cNvPr>
            <p:cNvSpPr txBox="1"/>
            <p:nvPr userDrawn="1"/>
          </p:nvSpPr>
          <p:spPr>
            <a:xfrm>
              <a:off x="12320420" y="5325693"/>
              <a:ext cx="384721" cy="13151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kumimoji="1" lang="zh-CN" altLang="en-US" sz="10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品牌色</a:t>
              </a:r>
            </a:p>
          </p:txBody>
        </p:sp>
        <p:sp>
          <p:nvSpPr>
            <p:cNvPr id="50" name="文本框 31">
              <a:extLst>
                <a:ext uri="{FF2B5EF4-FFF2-40B4-BE49-F238E27FC236}">
                  <a16:creationId xmlns:a16="http://schemas.microsoft.com/office/drawing/2014/main" id="{58918196-0639-EE4B-AFC2-315BE04587B9}"/>
                </a:ext>
              </a:extLst>
            </p:cNvPr>
            <p:cNvSpPr txBox="1"/>
            <p:nvPr userDrawn="1"/>
          </p:nvSpPr>
          <p:spPr>
            <a:xfrm>
              <a:off x="12320421" y="6044948"/>
              <a:ext cx="384721" cy="153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kumimoji="1" lang="zh-CN" altLang="en-US" sz="1000" dirty="0">
                  <a:solidFill>
                    <a:schemeClr val="tx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辅助色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086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7" r:id="rId1"/>
    <p:sldLayoutId id="2147483969" r:id="rId2"/>
    <p:sldLayoutId id="2147483970" r:id="rId3"/>
    <p:sldLayoutId id="2147483971" r:id="rId4"/>
    <p:sldLayoutId id="2147483972" r:id="rId5"/>
    <p:sldLayoutId id="2147483973" r:id="rId6"/>
    <p:sldLayoutId id="2147483974" r:id="rId7"/>
  </p:sldLayoutIdLst>
  <p:hf hdr="0" ftr="0" dt="0"/>
  <p:txStyles>
    <p:titleStyle>
      <a:lvl1pPr algn="l" defTabSz="1187798" rtl="0" eaLnBrk="1" latinLnBrk="0" hangingPunct="1">
        <a:lnSpc>
          <a:spcPct val="90000"/>
        </a:lnSpc>
        <a:spcBef>
          <a:spcPct val="0"/>
        </a:spcBef>
        <a:buNone/>
        <a:defRPr sz="57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950" indent="-296950" algn="l" defTabSz="1187798" rtl="0" eaLnBrk="1" latinLnBrk="0" hangingPunct="1">
        <a:lnSpc>
          <a:spcPct val="90000"/>
        </a:lnSpc>
        <a:spcBef>
          <a:spcPts val="1299"/>
        </a:spcBef>
        <a:buFont typeface="Arial" panose="020B0604020202020204" pitchFamily="34" charset="0"/>
        <a:buChar char="•"/>
        <a:defRPr sz="3636" kern="1200">
          <a:solidFill>
            <a:schemeClr val="tx1"/>
          </a:solidFill>
          <a:latin typeface="+mn-lt"/>
          <a:ea typeface="+mn-ea"/>
          <a:cs typeface="+mn-cs"/>
        </a:defRPr>
      </a:lvl1pPr>
      <a:lvl2pPr marL="890849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2pPr>
      <a:lvl3pPr marL="14847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598" kern="1200">
          <a:solidFill>
            <a:schemeClr val="tx1"/>
          </a:solidFill>
          <a:latin typeface="+mn-lt"/>
          <a:ea typeface="+mn-ea"/>
          <a:cs typeface="+mn-cs"/>
        </a:defRPr>
      </a:lvl3pPr>
      <a:lvl4pPr marL="2078648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6725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3266447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860346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454245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5048144" indent="-296950" algn="l" defTabSz="1187798" rtl="0" eaLnBrk="1" latinLnBrk="0" hangingPunct="1">
        <a:lnSpc>
          <a:spcPct val="90000"/>
        </a:lnSpc>
        <a:spcBef>
          <a:spcPts val="650"/>
        </a:spcBef>
        <a:buFont typeface="Arial" panose="020B0604020202020204" pitchFamily="34" charset="0"/>
        <a:buChar char="•"/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1pPr>
      <a:lvl2pPr marL="593900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2pPr>
      <a:lvl3pPr marL="11877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3pPr>
      <a:lvl4pPr marL="1781699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4pPr>
      <a:lvl5pPr marL="2375598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5pPr>
      <a:lvl6pPr marL="29694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6pPr>
      <a:lvl7pPr marL="3563396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7pPr>
      <a:lvl8pPr marL="4157297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8pPr>
      <a:lvl9pPr marL="4751195" algn="l" defTabSz="1187798" rtl="0" eaLnBrk="1" latinLnBrk="0" hangingPunct="1">
        <a:defRPr sz="23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1">
          <p15:clr>
            <a:srgbClr val="F26B43"/>
          </p15:clr>
        </p15:guide>
        <p15:guide id="2" pos="3842">
          <p15:clr>
            <a:srgbClr val="F26B43"/>
          </p15:clr>
        </p15:guide>
        <p15:guide id="3" pos="458">
          <p15:clr>
            <a:srgbClr val="F26B43"/>
          </p15:clr>
        </p15:guide>
        <p15:guide id="4" pos="7225">
          <p15:clr>
            <a:srgbClr val="F26B43"/>
          </p15:clr>
        </p15:guide>
        <p15:guide id="5" orient="horz" pos="4100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734418" y="6313369"/>
            <a:ext cx="499924" cy="1502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8902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3837181-38C6-AD4F-B8BA-B444770388BB}" type="slidenum">
              <a:rPr lang="en-US" sz="975" smtClean="0">
                <a:solidFill>
                  <a:srgbClr val="1D1D1B"/>
                </a:solidFill>
                <a:latin typeface="Arial" panose="020B0604020202090204" pitchFamily="34" charset="0"/>
                <a:cs typeface="Arial" panose="020B0604020202090204" pitchFamily="34" charset="0"/>
              </a:rPr>
              <a:pPr marL="0" marR="0" lvl="0" indent="0" algn="l" defTabSz="8902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‹#›</a:t>
            </a:fld>
            <a:endParaRPr lang="en-US" sz="975" dirty="0">
              <a:solidFill>
                <a:srgbClr val="1D1D1B"/>
              </a:solidFill>
              <a:latin typeface="Arial" panose="020B0604020202090204" pitchFamily="34" charset="0"/>
              <a:cs typeface="Arial" panose="020B060402020209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8B10AC0-243C-4ADE-B385-868CFD81314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8718" y="4843430"/>
            <a:ext cx="2877117" cy="201457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E0A1436-B585-4CF4-9512-D226B9C0664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32405" y="6362306"/>
            <a:ext cx="1271296" cy="16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799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101F0CB8-9727-40A4-A4B8-D43D5A1BB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189" y="1153160"/>
            <a:ext cx="10519708" cy="1075690"/>
          </a:xfrm>
        </p:spPr>
        <p:txBody>
          <a:bodyPr/>
          <a:lstStyle/>
          <a:p>
            <a:r>
              <a:rPr lang="en-US" altLang="zh-CN"/>
              <a:t>FusionOS</a:t>
            </a:r>
            <a:r>
              <a:rPr lang="zh-CN" altLang="en-US"/>
              <a:t>操作系统安全技术实践</a:t>
            </a:r>
            <a:endParaRPr lang="zh-CN" altLang="en-US" dirty="0"/>
          </a:p>
        </p:txBody>
      </p:sp>
      <p:sp>
        <p:nvSpPr>
          <p:cNvPr id="4" name="文本占位符 7">
            <a:extLst>
              <a:ext uri="{FF2B5EF4-FFF2-40B4-BE49-F238E27FC236}">
                <a16:creationId xmlns:a16="http://schemas.microsoft.com/office/drawing/2014/main" id="{5F2E1D04-8789-4D37-A743-5A584D8D4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5297" y="2228850"/>
            <a:ext cx="10515600" cy="629285"/>
          </a:xfrm>
        </p:spPr>
        <p:txBody>
          <a:bodyPr/>
          <a:lstStyle/>
          <a:p>
            <a:r>
              <a:rPr lang="zh-CN" altLang="en-US"/>
              <a:t>超聚变 王金超</a:t>
            </a:r>
            <a:endParaRPr lang="en-US" altLang="zh-C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FE60E26F-37D0-4F56-B7C7-4D5CB17F5D8C}"/>
              </a:ext>
            </a:extLst>
          </p:cNvPr>
          <p:cNvGrpSpPr/>
          <p:nvPr/>
        </p:nvGrpSpPr>
        <p:grpSpPr>
          <a:xfrm>
            <a:off x="2672476" y="2042511"/>
            <a:ext cx="6907796" cy="788764"/>
            <a:chOff x="2639616" y="2520782"/>
            <a:chExt cx="6907796" cy="788764"/>
          </a:xfrm>
          <a:solidFill>
            <a:srgbClr val="FF3300"/>
          </a:solidFill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C764704-90E3-4BCA-B440-C9DB8EDF315D}"/>
                </a:ext>
              </a:extLst>
            </p:cNvPr>
            <p:cNvSpPr/>
            <p:nvPr/>
          </p:nvSpPr>
          <p:spPr>
            <a:xfrm>
              <a:off x="3607367" y="2520782"/>
              <a:ext cx="5940045" cy="78876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2800" b="1" kern="0">
                <a:solidFill>
                  <a:schemeClr val="bg1"/>
                </a:solidFill>
                <a:latin typeface="Franklin Gothic Heavy" panose="020B0903020102020204" pitchFamily="34" charset="0"/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2DCA9DB-E292-4BD1-824F-CAC2AE4364F2}"/>
                </a:ext>
              </a:extLst>
            </p:cNvPr>
            <p:cNvSpPr/>
            <p:nvPr/>
          </p:nvSpPr>
          <p:spPr>
            <a:xfrm>
              <a:off x="3887896" y="2715109"/>
              <a:ext cx="4656376" cy="400110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zh-CN" altLang="en-US" sz="2000" b="1" kern="0">
                  <a:solidFill>
                    <a:schemeClr val="bg1"/>
                  </a:solidFill>
                  <a:latin typeface="Microsoft YaHei" panose="020B0503020204020204" pitchFamily="34" charset="-122"/>
                  <a:ea typeface="微软雅黑"/>
                </a:rPr>
                <a:t>安全启动</a:t>
              </a:r>
              <a:endParaRPr lang="zh-CN" altLang="en-US" sz="2000" b="1" kern="0" dirty="0">
                <a:solidFill>
                  <a:schemeClr val="bg1"/>
                </a:solidFill>
                <a:latin typeface="Microsoft YaHei" panose="020B0503020204020204" pitchFamily="34" charset="-122"/>
                <a:ea typeface="微软雅黑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EB9738A-C6ED-4383-8DA6-D363A59684D9}"/>
                </a:ext>
              </a:extLst>
            </p:cNvPr>
            <p:cNvSpPr/>
            <p:nvPr/>
          </p:nvSpPr>
          <p:spPr>
            <a:xfrm>
              <a:off x="2639616" y="2520782"/>
              <a:ext cx="799176" cy="78876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r>
                <a:rPr lang="en-US" altLang="zh-CN" sz="2800" b="1" kern="0">
                  <a:solidFill>
                    <a:schemeClr val="bg1"/>
                  </a:solidFill>
                  <a:latin typeface="Franklin Gothic Heavy" panose="020B0903020102020204" pitchFamily="34" charset="0"/>
                </a:rPr>
                <a:t>02</a:t>
              </a:r>
              <a:endParaRPr lang="zh-CN" altLang="en-US" sz="2800" b="1" kern="0" dirty="0">
                <a:solidFill>
                  <a:schemeClr val="bg1"/>
                </a:solidFill>
                <a:latin typeface="Franklin Gothic Heavy" panose="020B0903020102020204" pitchFamily="34" charset="0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225F6D2C-A263-4A23-9007-7CF0DAE9E5B3}"/>
              </a:ext>
            </a:extLst>
          </p:cNvPr>
          <p:cNvGrpSpPr/>
          <p:nvPr/>
        </p:nvGrpSpPr>
        <p:grpSpPr>
          <a:xfrm>
            <a:off x="2672476" y="2953464"/>
            <a:ext cx="6904204" cy="788764"/>
            <a:chOff x="2639616" y="3548455"/>
            <a:chExt cx="6904204" cy="788764"/>
          </a:xfrm>
          <a:solidFill>
            <a:srgbClr val="FF3300"/>
          </a:solidFill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DBAB35B5-5DBC-4109-9D0B-DC2ABAFBA8D6}"/>
                </a:ext>
              </a:extLst>
            </p:cNvPr>
            <p:cNvSpPr/>
            <p:nvPr/>
          </p:nvSpPr>
          <p:spPr>
            <a:xfrm>
              <a:off x="3603776" y="3548455"/>
              <a:ext cx="5940044" cy="78876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2000" kern="0">
                <a:solidFill>
                  <a:schemeClr val="bg1"/>
                </a:solidFill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2707C38C-C62A-4CA7-8B15-633E23D4A025}"/>
                </a:ext>
              </a:extLst>
            </p:cNvPr>
            <p:cNvSpPr/>
            <p:nvPr/>
          </p:nvSpPr>
          <p:spPr>
            <a:xfrm>
              <a:off x="3887896" y="3742782"/>
              <a:ext cx="4296336" cy="400110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zh-CN" altLang="en-US" sz="2000" b="1" kern="0">
                  <a:solidFill>
                    <a:schemeClr val="bg1"/>
                  </a:solidFill>
                  <a:latin typeface="Microsoft YaHei" panose="020B0503020204020204" pitchFamily="34" charset="-122"/>
                  <a:ea typeface="微软雅黑"/>
                </a:rPr>
                <a:t>文件可信度量</a:t>
              </a:r>
              <a:endParaRPr lang="zh-CN" altLang="en-US" sz="2000" b="1" kern="0" dirty="0">
                <a:solidFill>
                  <a:schemeClr val="bg1"/>
                </a:solidFill>
                <a:latin typeface="Microsoft YaHei" panose="020B0503020204020204" pitchFamily="34" charset="-122"/>
                <a:ea typeface="微软雅黑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2EA3AE9F-59D1-437A-8E91-2785FF7653E6}"/>
                </a:ext>
              </a:extLst>
            </p:cNvPr>
            <p:cNvSpPr/>
            <p:nvPr/>
          </p:nvSpPr>
          <p:spPr>
            <a:xfrm>
              <a:off x="2639616" y="3548455"/>
              <a:ext cx="799175" cy="78876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r>
                <a:rPr lang="en-US" altLang="zh-CN" sz="2800" b="1" kern="0">
                  <a:solidFill>
                    <a:schemeClr val="bg1"/>
                  </a:solidFill>
                  <a:latin typeface="Franklin Gothic Heavy" panose="020B0903020102020204" pitchFamily="34" charset="0"/>
                </a:rPr>
                <a:t>03</a:t>
              </a:r>
              <a:endParaRPr lang="zh-CN" altLang="en-US" sz="2800" b="1" kern="0" dirty="0">
                <a:solidFill>
                  <a:schemeClr val="bg1"/>
                </a:solidFill>
                <a:latin typeface="Franklin Gothic Heavy" panose="020B0903020102020204" pitchFamily="34" charset="0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0979B86-DE91-4E1F-BC0F-A7D2A9B3DEA2}"/>
              </a:ext>
            </a:extLst>
          </p:cNvPr>
          <p:cNvGrpSpPr/>
          <p:nvPr/>
        </p:nvGrpSpPr>
        <p:grpSpPr>
          <a:xfrm>
            <a:off x="2672476" y="1131558"/>
            <a:ext cx="6907796" cy="788764"/>
            <a:chOff x="2639616" y="2520782"/>
            <a:chExt cx="6907796" cy="788764"/>
          </a:xfrm>
          <a:solidFill>
            <a:srgbClr val="FF3300"/>
          </a:solidFill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FB53C582-4568-43C5-A134-DE502DA8990A}"/>
                </a:ext>
              </a:extLst>
            </p:cNvPr>
            <p:cNvSpPr/>
            <p:nvPr/>
          </p:nvSpPr>
          <p:spPr>
            <a:xfrm>
              <a:off x="3607367" y="2520782"/>
              <a:ext cx="5940045" cy="78876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2800" b="1" kern="0">
                <a:solidFill>
                  <a:prstClr val="white"/>
                </a:solidFill>
                <a:latin typeface="Franklin Gothic Heavy" panose="020B0903020102020204" pitchFamily="34" charset="0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95B8B138-644D-4628-81F8-159174F02D8C}"/>
                </a:ext>
              </a:extLst>
            </p:cNvPr>
            <p:cNvSpPr/>
            <p:nvPr/>
          </p:nvSpPr>
          <p:spPr>
            <a:xfrm>
              <a:off x="3887896" y="2715109"/>
              <a:ext cx="4656376" cy="400110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defTabSz="914400">
                <a:defRPr/>
              </a:pPr>
              <a:r>
                <a:rPr lang="zh-CN" altLang="en-US" sz="2000" b="1" kern="0">
                  <a:solidFill>
                    <a:prstClr val="white"/>
                  </a:solidFill>
                  <a:latin typeface="Microsoft YaHei" panose="020B0503020204020204" pitchFamily="34" charset="-122"/>
                  <a:ea typeface="微软雅黑"/>
                </a:rPr>
                <a:t>整体介绍</a:t>
              </a:r>
              <a:endParaRPr lang="zh-CN" altLang="en-US" sz="2000" b="1" kern="0" dirty="0">
                <a:solidFill>
                  <a:prstClr val="white"/>
                </a:solidFill>
                <a:latin typeface="Microsoft YaHei" panose="020B0503020204020204" pitchFamily="34" charset="-122"/>
                <a:ea typeface="微软雅黑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A829103-F073-4BDA-AC64-97FDC9A1A3A0}"/>
                </a:ext>
              </a:extLst>
            </p:cNvPr>
            <p:cNvSpPr/>
            <p:nvPr/>
          </p:nvSpPr>
          <p:spPr>
            <a:xfrm>
              <a:off x="2639616" y="2520782"/>
              <a:ext cx="799176" cy="78876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r>
                <a:rPr lang="en-US" altLang="zh-CN" sz="2800" b="1" kern="0" dirty="0">
                  <a:solidFill>
                    <a:prstClr val="white"/>
                  </a:solidFill>
                  <a:latin typeface="Franklin Gothic Heavy" panose="020B0903020102020204" pitchFamily="34" charset="0"/>
                </a:rPr>
                <a:t>01</a:t>
              </a:r>
              <a:endParaRPr lang="zh-CN" altLang="en-US" sz="2800" b="1" kern="0" dirty="0">
                <a:solidFill>
                  <a:prstClr val="white"/>
                </a:solidFill>
                <a:latin typeface="Franklin Gothic Heavy" panose="020B0903020102020204" pitchFamily="34" charset="0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634A9EE6-CDFA-4826-842B-50B4AC190143}"/>
              </a:ext>
            </a:extLst>
          </p:cNvPr>
          <p:cNvGrpSpPr/>
          <p:nvPr/>
        </p:nvGrpSpPr>
        <p:grpSpPr>
          <a:xfrm>
            <a:off x="2672476" y="3864417"/>
            <a:ext cx="6904204" cy="788764"/>
            <a:chOff x="2639616" y="3548455"/>
            <a:chExt cx="6904204" cy="788764"/>
          </a:xfrm>
          <a:solidFill>
            <a:srgbClr val="FF3300"/>
          </a:solidFill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485C193C-573B-4F08-A348-3C5A44617D35}"/>
                </a:ext>
              </a:extLst>
            </p:cNvPr>
            <p:cNvSpPr/>
            <p:nvPr/>
          </p:nvSpPr>
          <p:spPr>
            <a:xfrm>
              <a:off x="3603776" y="3548455"/>
              <a:ext cx="5940044" cy="78876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2000" kern="0">
                <a:solidFill>
                  <a:schemeClr val="bg1"/>
                </a:solidFill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C0DFEEDF-4502-45F5-9D6B-31B9DFE4C8D3}"/>
                </a:ext>
              </a:extLst>
            </p:cNvPr>
            <p:cNvSpPr/>
            <p:nvPr/>
          </p:nvSpPr>
          <p:spPr>
            <a:xfrm>
              <a:off x="3887896" y="3742782"/>
              <a:ext cx="4296336" cy="400110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zh-CN" altLang="en-US" sz="2000" b="1" kern="0">
                  <a:solidFill>
                    <a:schemeClr val="bg1"/>
                  </a:solidFill>
                  <a:latin typeface="Microsoft YaHei" panose="020B0503020204020204" pitchFamily="34" charset="-122"/>
                  <a:ea typeface="微软雅黑"/>
                </a:rPr>
                <a:t>三权分立</a:t>
              </a:r>
              <a:endParaRPr lang="zh-CN" altLang="en-US" sz="2000" b="1" kern="0" dirty="0">
                <a:solidFill>
                  <a:schemeClr val="bg1"/>
                </a:solidFill>
                <a:latin typeface="Microsoft YaHei" panose="020B0503020204020204" pitchFamily="34" charset="-122"/>
                <a:ea typeface="微软雅黑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E5803FD8-DDED-46D9-9F75-23DAAAE08D5D}"/>
                </a:ext>
              </a:extLst>
            </p:cNvPr>
            <p:cNvSpPr/>
            <p:nvPr/>
          </p:nvSpPr>
          <p:spPr>
            <a:xfrm>
              <a:off x="2639616" y="3548455"/>
              <a:ext cx="799175" cy="78876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r>
                <a:rPr lang="en-US" altLang="zh-CN" sz="2800" b="1" kern="0">
                  <a:solidFill>
                    <a:schemeClr val="bg1"/>
                  </a:solidFill>
                  <a:latin typeface="Franklin Gothic Heavy" panose="020B0903020102020204" pitchFamily="34" charset="0"/>
                </a:rPr>
                <a:t>04</a:t>
              </a:r>
              <a:endParaRPr lang="zh-CN" altLang="en-US" sz="2800" b="1" kern="0" dirty="0">
                <a:solidFill>
                  <a:schemeClr val="bg1"/>
                </a:solidFill>
                <a:latin typeface="Franklin Gothic Heavy" panose="020B0903020102020204" pitchFamily="34" charset="0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9900117-3FE7-4170-AF30-7F1425FFC27A}"/>
              </a:ext>
            </a:extLst>
          </p:cNvPr>
          <p:cNvGrpSpPr/>
          <p:nvPr/>
        </p:nvGrpSpPr>
        <p:grpSpPr>
          <a:xfrm>
            <a:off x="2672476" y="4775371"/>
            <a:ext cx="6904204" cy="788764"/>
            <a:chOff x="2639616" y="3548455"/>
            <a:chExt cx="6904204" cy="788764"/>
          </a:xfrm>
          <a:solidFill>
            <a:srgbClr val="FF3300"/>
          </a:solidFill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36C98E3E-9423-4793-8F68-E2BA795DD7E5}"/>
                </a:ext>
              </a:extLst>
            </p:cNvPr>
            <p:cNvSpPr/>
            <p:nvPr/>
          </p:nvSpPr>
          <p:spPr>
            <a:xfrm>
              <a:off x="3603776" y="3548455"/>
              <a:ext cx="5940044" cy="78876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endParaRPr lang="zh-CN" altLang="en-US" sz="2000" kern="0">
                <a:solidFill>
                  <a:schemeClr val="bg1"/>
                </a:solidFill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9DD08B6D-ACD3-417C-A1C3-CF5E43BF8B2D}"/>
                </a:ext>
              </a:extLst>
            </p:cNvPr>
            <p:cNvSpPr/>
            <p:nvPr/>
          </p:nvSpPr>
          <p:spPr>
            <a:xfrm>
              <a:off x="3887896" y="3742782"/>
              <a:ext cx="4296336" cy="400110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zh-CN" altLang="en-US" sz="2000" b="1" kern="0">
                  <a:solidFill>
                    <a:schemeClr val="bg1"/>
                  </a:solidFill>
                  <a:latin typeface="Microsoft YaHei" panose="020B0503020204020204" pitchFamily="34" charset="-122"/>
                  <a:ea typeface="微软雅黑"/>
                </a:rPr>
                <a:t>密码应用</a:t>
              </a:r>
              <a:endParaRPr lang="zh-CN" altLang="en-US" sz="2000" b="1" kern="0" dirty="0">
                <a:solidFill>
                  <a:schemeClr val="bg1"/>
                </a:solidFill>
                <a:latin typeface="Microsoft YaHei" panose="020B0503020204020204" pitchFamily="34" charset="-122"/>
                <a:ea typeface="微软雅黑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1147112D-FE6B-44BC-9FD6-AE1AFA5A5B60}"/>
                </a:ext>
              </a:extLst>
            </p:cNvPr>
            <p:cNvSpPr/>
            <p:nvPr/>
          </p:nvSpPr>
          <p:spPr>
            <a:xfrm>
              <a:off x="2639616" y="3548455"/>
              <a:ext cx="799175" cy="78876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4400">
                <a:defRPr/>
              </a:pPr>
              <a:r>
                <a:rPr lang="en-US" altLang="zh-CN" sz="2800" b="1" kern="0">
                  <a:solidFill>
                    <a:schemeClr val="bg1"/>
                  </a:solidFill>
                  <a:latin typeface="Franklin Gothic Heavy" panose="020B0903020102020204" pitchFamily="34" charset="0"/>
                </a:rPr>
                <a:t>05</a:t>
              </a:r>
              <a:endParaRPr lang="zh-CN" altLang="en-US" sz="2800" b="1" kern="0" dirty="0">
                <a:solidFill>
                  <a:schemeClr val="bg1"/>
                </a:solidFill>
                <a:latin typeface="Franklin Gothic Heavy" panose="020B0903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4277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B0B7F75A-128C-48FB-B4BA-80BF70B4EC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/>
              <a:t>整体介绍</a:t>
            </a:r>
            <a:endParaRPr lang="en-US"/>
          </a:p>
        </p:txBody>
      </p:sp>
      <p:graphicFrame>
        <p:nvGraphicFramePr>
          <p:cNvPr id="12" name="内容占位符 11">
            <a:extLst>
              <a:ext uri="{FF2B5EF4-FFF2-40B4-BE49-F238E27FC236}">
                <a16:creationId xmlns:a16="http://schemas.microsoft.com/office/drawing/2014/main" id="{0DA904C0-5429-4D88-8391-4FBF65F11E57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1059181133"/>
              </p:ext>
            </p:extLst>
          </p:nvPr>
        </p:nvGraphicFramePr>
        <p:xfrm>
          <a:off x="625720" y="1134874"/>
          <a:ext cx="10734676" cy="5001663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436329">
                  <a:extLst>
                    <a:ext uri="{9D8B030D-6E8A-4147-A177-3AD203B41FA5}">
                      <a16:colId xmlns:a16="http://schemas.microsoft.com/office/drawing/2014/main" val="3771551117"/>
                    </a:ext>
                  </a:extLst>
                </a:gridCol>
                <a:gridCol w="7298347">
                  <a:extLst>
                    <a:ext uri="{9D8B030D-6E8A-4147-A177-3AD203B41FA5}">
                      <a16:colId xmlns:a16="http://schemas.microsoft.com/office/drawing/2014/main" val="2337141093"/>
                    </a:ext>
                  </a:extLst>
                </a:gridCol>
              </a:tblGrid>
              <a:tr h="482965">
                <a:tc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模块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功能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6415579"/>
                  </a:ext>
                </a:extLst>
              </a:tr>
              <a:tr h="59378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altLang="en-US"/>
                        <a:t>安全启动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zh-CN" altLang="en-US"/>
                        <a:t>通过从硬件到内核的各环节</a:t>
                      </a:r>
                      <a:r>
                        <a:rPr lang="en-US" altLang="zh-CN"/>
                        <a:t>, </a:t>
                      </a:r>
                      <a:r>
                        <a:rPr lang="zh-CN" altLang="en-US"/>
                        <a:t>保证系统加载的是经过验证的内核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9329861"/>
                  </a:ext>
                </a:extLst>
              </a:tr>
              <a:tr h="166556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altLang="en-US"/>
                        <a:t>文件可信度量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zh-CN" altLang="en-US"/>
                        <a:t>保证内核加载后从</a:t>
                      </a:r>
                      <a:r>
                        <a:rPr lang="en-US" altLang="zh-CN"/>
                        <a:t>1</a:t>
                      </a:r>
                      <a:r>
                        <a:rPr lang="zh-CN" altLang="en-US"/>
                        <a:t>号进程开始所有涉及的文件都是可信的，从而为用户操作准备好安全的执行环境</a:t>
                      </a:r>
                      <a:endParaRPr lang="en-US" altLang="zh-CN"/>
                    </a:p>
                    <a:p>
                      <a:pPr>
                        <a:lnSpc>
                          <a:spcPct val="200000"/>
                        </a:lnSpc>
                      </a:pPr>
                      <a:r>
                        <a:rPr lang="zh-CN" altLang="en-US"/>
                        <a:t>在用户进入系统后，仍然可以为用户操作涉及的文件提供可信鉴定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8893497"/>
                  </a:ext>
                </a:extLst>
              </a:tr>
              <a:tr h="1665567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altLang="en-US"/>
                        <a:t>三权分立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zh-CN" altLang="en-US"/>
                        <a:t>在功能划分上，将</a:t>
                      </a:r>
                      <a:r>
                        <a:rPr lang="en-US" altLang="zh-CN"/>
                        <a:t>root</a:t>
                      </a:r>
                      <a:r>
                        <a:rPr lang="zh-CN" altLang="en-US"/>
                        <a:t>账号原有的功能划分成系统管理、安全管理、安全审计三大类，分别由系统管理员、系统安全员和系统审计员来承担，最小授权并形成相互制约关系。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064201"/>
                  </a:ext>
                </a:extLst>
              </a:tr>
              <a:tr h="59378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zh-CN" altLang="en-US"/>
                        <a:t>密码应用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200000"/>
                        </a:lnSpc>
                      </a:pPr>
                      <a:r>
                        <a:rPr lang="zh-CN" altLang="en-US"/>
                        <a:t>将常用的密码应用封装到一个应用中， 便于用户使用及二次开发。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4150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1164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79BC359-3C6E-45E4-AA24-5B27EC436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258" y="1544309"/>
            <a:ext cx="8542857" cy="4590476"/>
          </a:xfrm>
          <a:prstGeom prst="rect">
            <a:avLst/>
          </a:prstGeom>
        </p:spPr>
      </p:pic>
      <p:sp>
        <p:nvSpPr>
          <p:cNvPr id="2" name="副标题 1">
            <a:extLst>
              <a:ext uri="{FF2B5EF4-FFF2-40B4-BE49-F238E27FC236}">
                <a16:creationId xmlns:a16="http://schemas.microsoft.com/office/drawing/2014/main" id="{71AAE7C6-8FF9-4E6D-8C96-47864EB239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/>
              <a:t>安全启动</a:t>
            </a:r>
            <a:endParaRPr 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2FB3AB1-8576-4B11-9AF4-6D89B1435624}"/>
              </a:ext>
            </a:extLst>
          </p:cNvPr>
          <p:cNvSpPr txBox="1"/>
          <p:nvPr/>
        </p:nvSpPr>
        <p:spPr>
          <a:xfrm>
            <a:off x="1250303" y="1296955"/>
            <a:ext cx="61115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BMC</a:t>
            </a:r>
            <a:r>
              <a:rPr lang="zh-CN" altLang="en-US"/>
              <a:t>验证</a:t>
            </a:r>
            <a:r>
              <a:rPr lang="en-US" altLang="zh-CN"/>
              <a:t>UEFI</a:t>
            </a:r>
            <a:r>
              <a:rPr lang="zh-CN" altLang="en-US"/>
              <a:t>程序的安全性后烧录进</a:t>
            </a:r>
            <a:r>
              <a:rPr lang="en-US" altLang="zh-CN"/>
              <a:t>FLASH</a:t>
            </a:r>
            <a:r>
              <a:rPr lang="zh-CN" altLang="en-US"/>
              <a:t>芯片</a:t>
            </a:r>
            <a:endParaRPr lang="en-US"/>
          </a:p>
          <a:p>
            <a:r>
              <a:rPr lang="en-US" altLang="zh-CN"/>
              <a:t>CPU</a:t>
            </a:r>
            <a:r>
              <a:rPr lang="zh-CN" altLang="en-US"/>
              <a:t>加电后加载</a:t>
            </a:r>
            <a:r>
              <a:rPr lang="en-US" altLang="zh-CN"/>
              <a:t>FLASH</a:t>
            </a:r>
            <a:r>
              <a:rPr lang="zh-CN" altLang="en-US"/>
              <a:t>中的</a:t>
            </a:r>
            <a:r>
              <a:rPr lang="en-US" altLang="zh-CN"/>
              <a:t>UEFI</a:t>
            </a:r>
          </a:p>
          <a:p>
            <a:r>
              <a:rPr lang="en-US" altLang="zh-CN"/>
              <a:t>UEFI</a:t>
            </a:r>
            <a:r>
              <a:rPr lang="zh-CN" altLang="en-US"/>
              <a:t>首先启动</a:t>
            </a:r>
            <a:r>
              <a:rPr lang="en-US" altLang="zh-CN"/>
              <a:t>Shim</a:t>
            </a:r>
            <a:r>
              <a:rPr lang="zh-CN" altLang="en-US"/>
              <a:t>，通过</a:t>
            </a:r>
            <a:r>
              <a:rPr lang="en-US" altLang="zh-CN"/>
              <a:t>Shim</a:t>
            </a:r>
            <a:r>
              <a:rPr lang="zh-CN" altLang="en-US"/>
              <a:t>校验</a:t>
            </a:r>
            <a:r>
              <a:rPr lang="en-US" altLang="zh-CN"/>
              <a:t>GRUB</a:t>
            </a:r>
            <a:r>
              <a:rPr lang="zh-CN" altLang="en-US"/>
              <a:t>的安全性并启动</a:t>
            </a:r>
            <a:endParaRPr lang="en-US" altLang="zh-CN"/>
          </a:p>
          <a:p>
            <a:r>
              <a:rPr lang="en-US" altLang="zh-CN"/>
              <a:t>GRUB</a:t>
            </a:r>
            <a:r>
              <a:rPr lang="zh-CN" altLang="en-US"/>
              <a:t>会验证内核的数字签名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以上操作联合起来，保证启动时加载的内核是未经篡改的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75797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副标题 3">
            <a:extLst>
              <a:ext uri="{FF2B5EF4-FFF2-40B4-BE49-F238E27FC236}">
                <a16:creationId xmlns:a16="http://schemas.microsoft.com/office/drawing/2014/main" id="{7012FBCE-EE6B-4054-B9B3-A225FB5664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720" y="455930"/>
            <a:ext cx="10740774" cy="707390"/>
          </a:xfrm>
        </p:spPr>
        <p:txBody>
          <a:bodyPr/>
          <a:lstStyle/>
          <a:p>
            <a:r>
              <a:rPr lang="zh-CN" altLang="en-US"/>
              <a:t>文件可信度量</a:t>
            </a:r>
            <a:endParaRPr lang="zh-CN" alt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9534C23-24C3-4C6B-8B4E-D367AC0784BE}"/>
              </a:ext>
            </a:extLst>
          </p:cNvPr>
          <p:cNvSpPr txBox="1">
            <a:spLocks/>
          </p:cNvSpPr>
          <p:nvPr/>
        </p:nvSpPr>
        <p:spPr>
          <a:xfrm>
            <a:off x="521970" y="565716"/>
            <a:ext cx="11282028" cy="648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Microsoft YaHei Bold" panose="020B0503020204020204" charset="-122"/>
                <a:ea typeface="Microsoft YaHei Bold" panose="020B0503020204020204" charset="-122"/>
                <a:cs typeface="Microsoft YaHei Bold" panose="020B0503020204020204" charset="-122"/>
              </a:defRPr>
            </a:lvl1pPr>
          </a:lstStyle>
          <a:p>
            <a:endParaRPr lang="zh-CN" altLang="en-US" b="0" dirty="0"/>
          </a:p>
        </p:txBody>
      </p:sp>
      <p:sp>
        <p:nvSpPr>
          <p:cNvPr id="10" name="内容占位符 12">
            <a:extLst>
              <a:ext uri="{FF2B5EF4-FFF2-40B4-BE49-F238E27FC236}">
                <a16:creationId xmlns:a16="http://schemas.microsoft.com/office/drawing/2014/main" id="{D65E38B1-2A52-4C2C-AED2-7483AA0FB31E}"/>
              </a:ext>
            </a:extLst>
          </p:cNvPr>
          <p:cNvSpPr txBox="1"/>
          <p:nvPr/>
        </p:nvSpPr>
        <p:spPr>
          <a:xfrm>
            <a:off x="1074799" y="3387205"/>
            <a:ext cx="2204720" cy="431800"/>
          </a:xfrm>
          <a:prstGeom prst="rect">
            <a:avLst/>
          </a:prstGeom>
        </p:spPr>
        <p:txBody>
          <a:bodyPr tIns="144145" anchor="ctr"/>
          <a:lstStyle>
            <a:defPPr>
              <a:defRPr lang="zh-CN"/>
            </a:defPPr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 sz="2400" b="0" i="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2200"/>
              </a:lnSpc>
              <a:spcBef>
                <a:spcPts val="0"/>
              </a:spcBef>
            </a:pPr>
            <a:r>
              <a:rPr lang="zh-CN" altLang="en-US" sz="1800" b="1" dirty="0">
                <a:solidFill>
                  <a:schemeClr val="accent1"/>
                </a:solidFill>
                <a:sym typeface="+mn-ea"/>
              </a:rPr>
              <a:t>动态度量</a:t>
            </a:r>
            <a:endParaRPr kumimoji="1" lang="en-US" altLang="zh-CN" sz="1800" dirty="0">
              <a:solidFill>
                <a:schemeClr val="accent1"/>
              </a:solidFill>
            </a:endParaRPr>
          </a:p>
        </p:txBody>
      </p:sp>
      <p:sp>
        <p:nvSpPr>
          <p:cNvPr id="11" name="内容占位符 12">
            <a:extLst>
              <a:ext uri="{FF2B5EF4-FFF2-40B4-BE49-F238E27FC236}">
                <a16:creationId xmlns:a16="http://schemas.microsoft.com/office/drawing/2014/main" id="{42C7ABEA-6A9B-4700-BFA1-675726E31926}"/>
              </a:ext>
            </a:extLst>
          </p:cNvPr>
          <p:cNvSpPr txBox="1"/>
          <p:nvPr/>
        </p:nvSpPr>
        <p:spPr>
          <a:xfrm>
            <a:off x="1031609" y="3912420"/>
            <a:ext cx="2316480" cy="150304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 sz="2400" b="0" i="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  <a:buFont typeface="Arial" panose="020B0604020202090204" pitchFamily="34" charset="0"/>
              <a:buChar char="•"/>
            </a:pPr>
            <a:r>
              <a:rPr lang="zh-CN" altLang="en-US" sz="1200" dirty="0">
                <a:solidFill>
                  <a:schemeClr val="tx1"/>
                </a:solidFill>
                <a:sym typeface="+mn-ea"/>
              </a:rPr>
              <a:t>支持</a:t>
            </a:r>
            <a:r>
              <a:rPr lang="zh-CN" altLang="en-US" sz="1200" dirty="0">
                <a:sym typeface="+mn-ea"/>
              </a:rPr>
              <a:t>程序运行过程中对访问文件的完整性检查</a:t>
            </a:r>
            <a:endParaRPr lang="en-US" altLang="zh-CN" sz="1200" dirty="0">
              <a:sym typeface="+mn-ea"/>
            </a:endParaRPr>
          </a:p>
          <a:p>
            <a:pPr marL="171450" indent="-171450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  <a:buFont typeface="Arial" panose="020B0604020202090204" pitchFamily="34" charset="0"/>
              <a:buChar char="•"/>
            </a:pPr>
            <a:r>
              <a:rPr lang="zh-CN" altLang="en-US" sz="1200" dirty="0">
                <a:sym typeface="+mn-ea"/>
              </a:rPr>
              <a:t>支持依据策略阻止对篡改后的文件的访问请求</a:t>
            </a:r>
            <a:endParaRPr lang="en-US" altLang="zh-CN" sz="1200" dirty="0">
              <a:solidFill>
                <a:schemeClr val="tx1"/>
              </a:solidFill>
              <a:sym typeface="+mn-ea"/>
            </a:endParaRPr>
          </a:p>
        </p:txBody>
      </p:sp>
      <p:sp>
        <p:nvSpPr>
          <p:cNvPr id="12" name="圆角矩形 69">
            <a:extLst>
              <a:ext uri="{FF2B5EF4-FFF2-40B4-BE49-F238E27FC236}">
                <a16:creationId xmlns:a16="http://schemas.microsoft.com/office/drawing/2014/main" id="{7DC03858-DE41-4CB7-924F-9927B096DCDD}"/>
              </a:ext>
            </a:extLst>
          </p:cNvPr>
          <p:cNvSpPr/>
          <p:nvPr/>
        </p:nvSpPr>
        <p:spPr>
          <a:xfrm>
            <a:off x="994472" y="2595205"/>
            <a:ext cx="2365375" cy="2830568"/>
          </a:xfrm>
          <a:prstGeom prst="roundRect">
            <a:avLst>
              <a:gd name="adj" fmla="val 4509"/>
            </a:avLst>
          </a:prstGeom>
          <a:noFill/>
          <a:ln w="38100">
            <a:solidFill>
              <a:schemeClr val="bg1">
                <a:lumMod val="75000"/>
              </a:schemeClr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8" descr="大数据">
            <a:extLst>
              <a:ext uri="{FF2B5EF4-FFF2-40B4-BE49-F238E27FC236}">
                <a16:creationId xmlns:a16="http://schemas.microsoft.com/office/drawing/2014/main" id="{04F7BED2-BF92-4AE1-A078-2BE30B313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9673" y="2559750"/>
            <a:ext cx="791845" cy="792000"/>
          </a:xfrm>
          <a:prstGeom prst="rect">
            <a:avLst/>
          </a:prstGeom>
        </p:spPr>
      </p:pic>
      <p:sp>
        <p:nvSpPr>
          <p:cNvPr id="14" name="内容占位符 12">
            <a:extLst>
              <a:ext uri="{FF2B5EF4-FFF2-40B4-BE49-F238E27FC236}">
                <a16:creationId xmlns:a16="http://schemas.microsoft.com/office/drawing/2014/main" id="{C72E53A4-A11B-492C-8D15-AD6342CA8D04}"/>
              </a:ext>
            </a:extLst>
          </p:cNvPr>
          <p:cNvSpPr txBox="1"/>
          <p:nvPr/>
        </p:nvSpPr>
        <p:spPr>
          <a:xfrm>
            <a:off x="4921871" y="3362962"/>
            <a:ext cx="2204720" cy="431800"/>
          </a:xfrm>
          <a:prstGeom prst="rect">
            <a:avLst/>
          </a:prstGeom>
        </p:spPr>
        <p:txBody>
          <a:bodyPr tIns="144145" anchor="ctr"/>
          <a:lstStyle>
            <a:defPPr>
              <a:defRPr lang="zh-CN"/>
            </a:defPPr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 sz="2400" b="0" i="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2200"/>
              </a:lnSpc>
              <a:spcBef>
                <a:spcPts val="0"/>
              </a:spcBef>
            </a:pPr>
            <a:r>
              <a:rPr kumimoji="1" lang="zh-CN" altLang="en-US" sz="1800" b="1" dirty="0">
                <a:solidFill>
                  <a:schemeClr val="accent1"/>
                </a:solidFill>
                <a:sym typeface="+mn-ea"/>
              </a:rPr>
              <a:t>可信恢复</a:t>
            </a:r>
            <a:endParaRPr kumimoji="1" lang="en-US" altLang="zh-CN" sz="1800" dirty="0">
              <a:solidFill>
                <a:schemeClr val="accent1"/>
              </a:solidFill>
            </a:endParaRPr>
          </a:p>
        </p:txBody>
      </p:sp>
      <p:sp>
        <p:nvSpPr>
          <p:cNvPr id="15" name="内容占位符 12">
            <a:extLst>
              <a:ext uri="{FF2B5EF4-FFF2-40B4-BE49-F238E27FC236}">
                <a16:creationId xmlns:a16="http://schemas.microsoft.com/office/drawing/2014/main" id="{6EDB6102-59DF-4B64-809A-4DFD2B8AB0D3}"/>
              </a:ext>
            </a:extLst>
          </p:cNvPr>
          <p:cNvSpPr txBox="1"/>
          <p:nvPr/>
        </p:nvSpPr>
        <p:spPr>
          <a:xfrm>
            <a:off x="5027835" y="3963091"/>
            <a:ext cx="2316480" cy="150304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 sz="2400" b="0" i="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  <a:buFont typeface="Arial" panose="020B0604020202090204" pitchFamily="34" charset="0"/>
              <a:buChar char="•"/>
            </a:pPr>
            <a:r>
              <a:rPr lang="zh-CN" altLang="en-US" sz="1200" dirty="0">
                <a:sym typeface="+mn-ea"/>
              </a:rPr>
              <a:t>对关键文件进行备份，并可实时更新</a:t>
            </a:r>
            <a:endParaRPr lang="en-US" altLang="zh-CN" sz="1200" dirty="0">
              <a:sym typeface="+mn-ea"/>
            </a:endParaRPr>
          </a:p>
          <a:p>
            <a:pPr marL="171450" indent="-171450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  <a:buFont typeface="Arial" panose="020B0604020202090204" pitchFamily="34" charset="0"/>
              <a:buChar char="•"/>
            </a:pPr>
            <a:r>
              <a:rPr lang="zh-CN" altLang="en-US" sz="1200" dirty="0">
                <a:sym typeface="+mn-ea"/>
              </a:rPr>
              <a:t>能够在发现关键文件被篡改时及时进行恢复</a:t>
            </a:r>
            <a:endParaRPr lang="en-US" altLang="zh-CN" sz="1200" dirty="0">
              <a:sym typeface="+mn-ea"/>
            </a:endParaRPr>
          </a:p>
        </p:txBody>
      </p:sp>
      <p:sp>
        <p:nvSpPr>
          <p:cNvPr id="16" name="圆角矩形 96">
            <a:extLst>
              <a:ext uri="{FF2B5EF4-FFF2-40B4-BE49-F238E27FC236}">
                <a16:creationId xmlns:a16="http://schemas.microsoft.com/office/drawing/2014/main" id="{C229A61F-731A-47AB-9573-CC70AC5258B2}"/>
              </a:ext>
            </a:extLst>
          </p:cNvPr>
          <p:cNvSpPr/>
          <p:nvPr/>
        </p:nvSpPr>
        <p:spPr>
          <a:xfrm>
            <a:off x="4921871" y="2535507"/>
            <a:ext cx="2365375" cy="2835435"/>
          </a:xfrm>
          <a:prstGeom prst="roundRect">
            <a:avLst>
              <a:gd name="adj" fmla="val 4509"/>
            </a:avLst>
          </a:prstGeom>
          <a:noFill/>
          <a:ln w="38100">
            <a:solidFill>
              <a:schemeClr val="bg1">
                <a:lumMod val="75000"/>
              </a:schemeClr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20" descr="人工智能">
            <a:extLst>
              <a:ext uri="{FF2B5EF4-FFF2-40B4-BE49-F238E27FC236}">
                <a16:creationId xmlns:a16="http://schemas.microsoft.com/office/drawing/2014/main" id="{A9CA69D3-7036-4516-B784-C233539364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1722" y="2535507"/>
            <a:ext cx="791845" cy="792000"/>
          </a:xfrm>
          <a:prstGeom prst="rect">
            <a:avLst/>
          </a:prstGeom>
        </p:spPr>
      </p:pic>
      <p:sp>
        <p:nvSpPr>
          <p:cNvPr id="18" name="内容占位符 12">
            <a:extLst>
              <a:ext uri="{FF2B5EF4-FFF2-40B4-BE49-F238E27FC236}">
                <a16:creationId xmlns:a16="http://schemas.microsoft.com/office/drawing/2014/main" id="{517F39E2-3621-4037-88F4-69FE2F0F5FE9}"/>
              </a:ext>
            </a:extLst>
          </p:cNvPr>
          <p:cNvSpPr txBox="1"/>
          <p:nvPr/>
        </p:nvSpPr>
        <p:spPr>
          <a:xfrm>
            <a:off x="9379267" y="3059972"/>
            <a:ext cx="2204720" cy="431800"/>
          </a:xfrm>
          <a:prstGeom prst="rect">
            <a:avLst/>
          </a:prstGeom>
        </p:spPr>
        <p:txBody>
          <a:bodyPr tIns="144145" anchor="ctr"/>
          <a:lstStyle>
            <a:defPPr>
              <a:defRPr lang="zh-CN"/>
            </a:defPPr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 sz="2400" b="0" i="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2200"/>
              </a:lnSpc>
              <a:spcBef>
                <a:spcPts val="0"/>
              </a:spcBef>
            </a:pPr>
            <a:endParaRPr kumimoji="1" lang="en-US" altLang="zh-CN" sz="1800" dirty="0">
              <a:solidFill>
                <a:schemeClr val="accent1"/>
              </a:solidFill>
            </a:endParaRPr>
          </a:p>
        </p:txBody>
      </p:sp>
      <p:sp>
        <p:nvSpPr>
          <p:cNvPr id="19" name="内容占位符 12">
            <a:extLst>
              <a:ext uri="{FF2B5EF4-FFF2-40B4-BE49-F238E27FC236}">
                <a16:creationId xmlns:a16="http://schemas.microsoft.com/office/drawing/2014/main" id="{FF02ABC0-F0E7-4D53-91C6-3D7C8DED53C8}"/>
              </a:ext>
            </a:extLst>
          </p:cNvPr>
          <p:cNvSpPr txBox="1"/>
          <p:nvPr/>
        </p:nvSpPr>
        <p:spPr>
          <a:xfrm>
            <a:off x="8887528" y="3351750"/>
            <a:ext cx="2204720" cy="431800"/>
          </a:xfrm>
          <a:prstGeom prst="rect">
            <a:avLst/>
          </a:prstGeom>
        </p:spPr>
        <p:txBody>
          <a:bodyPr tIns="144145" anchor="ctr"/>
          <a:lstStyle>
            <a:defPPr>
              <a:defRPr lang="zh-CN"/>
            </a:defPPr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 sz="2400" b="0" i="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2200"/>
              </a:lnSpc>
              <a:spcBef>
                <a:spcPts val="0"/>
              </a:spcBef>
            </a:pPr>
            <a:r>
              <a:rPr lang="zh-CN" altLang="en-US" sz="1800" b="1" dirty="0">
                <a:solidFill>
                  <a:schemeClr val="accent1"/>
                </a:solidFill>
                <a:sym typeface="+mn-ea"/>
              </a:rPr>
              <a:t>可信白名单</a:t>
            </a:r>
            <a:endParaRPr kumimoji="1" lang="en-US" altLang="zh-CN" sz="1800" dirty="0">
              <a:solidFill>
                <a:schemeClr val="accent1"/>
              </a:solidFill>
            </a:endParaRPr>
          </a:p>
        </p:txBody>
      </p:sp>
      <p:sp>
        <p:nvSpPr>
          <p:cNvPr id="20" name="内容占位符 12">
            <a:extLst>
              <a:ext uri="{FF2B5EF4-FFF2-40B4-BE49-F238E27FC236}">
                <a16:creationId xmlns:a16="http://schemas.microsoft.com/office/drawing/2014/main" id="{2FDABBC6-B3B9-4564-8659-D8AE32F65557}"/>
              </a:ext>
            </a:extLst>
          </p:cNvPr>
          <p:cNvSpPr txBox="1"/>
          <p:nvPr/>
        </p:nvSpPr>
        <p:spPr>
          <a:xfrm>
            <a:off x="8939283" y="3958054"/>
            <a:ext cx="2316480" cy="150304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 sz="2400" b="0" i="0" kern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  <a:buFont typeface="Arial" panose="020B0604020202090204" pitchFamily="34" charset="0"/>
              <a:buChar char="•"/>
            </a:pPr>
            <a:r>
              <a:rPr lang="zh-CN" altLang="en-US" sz="1200" dirty="0">
                <a:sym typeface="+mn-ea"/>
              </a:rPr>
              <a:t>支持阻止未知程序的运行</a:t>
            </a:r>
            <a:endParaRPr lang="en-US" altLang="zh-CN" sz="1200" dirty="0">
              <a:sym typeface="+mn-ea"/>
            </a:endParaRPr>
          </a:p>
        </p:txBody>
      </p:sp>
      <p:sp>
        <p:nvSpPr>
          <p:cNvPr id="21" name="圆角矩形 102">
            <a:extLst>
              <a:ext uri="{FF2B5EF4-FFF2-40B4-BE49-F238E27FC236}">
                <a16:creationId xmlns:a16="http://schemas.microsoft.com/office/drawing/2014/main" id="{8C2A0260-6E66-46C5-BA98-DE5C32F2DD37}"/>
              </a:ext>
            </a:extLst>
          </p:cNvPr>
          <p:cNvSpPr/>
          <p:nvPr/>
        </p:nvSpPr>
        <p:spPr>
          <a:xfrm>
            <a:off x="8776250" y="2559750"/>
            <a:ext cx="2365375" cy="2796609"/>
          </a:xfrm>
          <a:prstGeom prst="roundRect">
            <a:avLst>
              <a:gd name="adj" fmla="val 4509"/>
            </a:avLst>
          </a:prstGeom>
          <a:noFill/>
          <a:ln w="38100">
            <a:solidFill>
              <a:schemeClr val="bg1">
                <a:lumMod val="75000"/>
              </a:schemeClr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bg1">
                    <a:lumMod val="95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2" name="图片 1" descr="数据安全">
            <a:extLst>
              <a:ext uri="{FF2B5EF4-FFF2-40B4-BE49-F238E27FC236}">
                <a16:creationId xmlns:a16="http://schemas.microsoft.com/office/drawing/2014/main" id="{2DEE5547-68AE-4CDD-AD99-875A70CE74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2734" y="2595205"/>
            <a:ext cx="79184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4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CF10A04F-C3D7-4859-A812-0E60EB001F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>
                <a:ea typeface="微软雅黑" panose="020B0502040204020203" pitchFamily="34" charset="-122"/>
                <a:cs typeface="Arial" panose="020B0604020202020204" pitchFamily="34" charset="0"/>
              </a:rPr>
              <a:t>文件可信度量</a:t>
            </a:r>
            <a:endParaRPr 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24034BB-C49D-4ABE-A05B-18237F8D0D8E}"/>
              </a:ext>
            </a:extLst>
          </p:cNvPr>
          <p:cNvSpPr txBox="1"/>
          <p:nvPr/>
        </p:nvSpPr>
        <p:spPr>
          <a:xfrm>
            <a:off x="6680718" y="1190426"/>
            <a:ext cx="3974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Trusted Measurement Database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7A69F513-C3B1-4B06-8F61-EC7BB643C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8515" y="1586143"/>
            <a:ext cx="8847044" cy="438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32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5"/>
          <p:cNvSpPr>
            <a:spLocks noGrp="1"/>
          </p:cNvSpPr>
          <p:nvPr>
            <p:ph type="subTitle" idx="1"/>
          </p:nvPr>
        </p:nvSpPr>
        <p:spPr>
          <a:xfrm>
            <a:off x="193724" y="188641"/>
            <a:ext cx="11176239" cy="412485"/>
          </a:xfrm>
        </p:spPr>
        <p:txBody>
          <a:bodyPr wrap="square" lIns="0" tIns="0" rIns="0" bIns="0" anchor="t">
            <a:spAutoFit/>
          </a:bodyPr>
          <a:lstStyle/>
          <a:p>
            <a:r>
              <a:rPr lang="zh-CN" altLang="en-US" b="1"/>
              <a:t>三权分立</a:t>
            </a:r>
            <a:endParaRPr lang="zh-CN" altLang="en-US" b="1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BE8D3D76-CE7B-48CB-ABCC-2E0A6FE2951B}"/>
              </a:ext>
            </a:extLst>
          </p:cNvPr>
          <p:cNvSpPr txBox="1">
            <a:spLocks/>
          </p:cNvSpPr>
          <p:nvPr/>
        </p:nvSpPr>
        <p:spPr>
          <a:xfrm>
            <a:off x="6419461" y="967199"/>
            <a:ext cx="5526457" cy="5097699"/>
          </a:xfrm>
          <a:prstGeom prst="rect">
            <a:avLst/>
          </a:prstGeom>
        </p:spPr>
        <p:txBody>
          <a:bodyPr lIns="0" tIns="0" rIns="0" bIns="0"/>
          <a:lstStyle>
            <a:lvl1pPr marL="12065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tabLst>
                <a:tab pos="1208405" algn="ctr"/>
              </a:tabLst>
              <a:defRPr sz="1650" kern="1200" baseline="0">
                <a:solidFill>
                  <a:schemeClr val="tx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 panose="020B0604020202090204" pitchFamily="34" charset="0"/>
              </a:defRPr>
            </a:lvl1pPr>
            <a:lvl2pPr marL="52578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tabLst>
                <a:tab pos="1208405" algn="ctr"/>
              </a:tabLst>
              <a:defRPr sz="13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2578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tabLst>
                <a:tab pos="1208405" algn="ctr"/>
              </a:tabLst>
              <a:defRPr sz="13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2578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tabLst>
                <a:tab pos="1208405" algn="ctr"/>
              </a:tabLst>
              <a:defRPr sz="13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2578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tabLst>
                <a:tab pos="1208405" algn="ctr"/>
              </a:tabLst>
              <a:defRPr sz="13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97815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b="1"/>
              <a:t>系统管理员（配置）</a:t>
            </a:r>
            <a:r>
              <a:rPr lang="zh-CN" altLang="en-US"/>
              <a:t>：主要负责系统的资源和运行进行配置、控制和管理，包括用户身份、系统资源配置、系统加载和启动、系统运行的异常处理、数据和设备的备份与恢复等。</a:t>
            </a:r>
          </a:p>
          <a:p>
            <a:pPr marL="297815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b="1"/>
              <a:t>审计管理员（审计）</a:t>
            </a:r>
            <a:r>
              <a:rPr lang="zh-CN" altLang="en-US"/>
              <a:t>：主要负责对审计记录进行分析，并根据分析结果进行处理，包括根据安全审计策略对审计记录进行存储、管理和查询等。</a:t>
            </a:r>
          </a:p>
          <a:p>
            <a:pPr marL="297815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b="1"/>
              <a:t>安全管理员（授权）</a:t>
            </a:r>
            <a:r>
              <a:rPr lang="zh-CN" altLang="en-US"/>
              <a:t>：主要对系统中的安全策略进行配置，包括安全参数的设置，主体、客体进行统一安全标记，对主体进行授权，配置可信验证策略等。</a:t>
            </a:r>
          </a:p>
          <a:p>
            <a:pPr>
              <a:lnSpc>
                <a:spcPct val="200000"/>
              </a:lnSpc>
            </a:pPr>
            <a:endParaRPr lang="en-US" altLang="zh-CN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98E83A0-5A99-4567-8279-4B5AF3324F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70" y="967199"/>
            <a:ext cx="5345973" cy="496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266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8A33A76D-F369-4844-9F89-DDF1702BB8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/>
              <a:t>密码应用</a:t>
            </a:r>
            <a:endParaRPr lang="en-US"/>
          </a:p>
        </p:txBody>
      </p:sp>
      <p:grpSp>
        <p:nvGrpSpPr>
          <p:cNvPr id="4" name="Group 51">
            <a:extLst>
              <a:ext uri="{FF2B5EF4-FFF2-40B4-BE49-F238E27FC236}">
                <a16:creationId xmlns:a16="http://schemas.microsoft.com/office/drawing/2014/main" id="{53B9BABF-2BC6-49C3-AE4B-B7847CC22281}"/>
              </a:ext>
            </a:extLst>
          </p:cNvPr>
          <p:cNvGrpSpPr/>
          <p:nvPr/>
        </p:nvGrpSpPr>
        <p:grpSpPr>
          <a:xfrm>
            <a:off x="-1110343" y="1586877"/>
            <a:ext cx="6186195" cy="4180589"/>
            <a:chOff x="1994682" y="1370387"/>
            <a:chExt cx="6206805" cy="4799330"/>
          </a:xfrm>
        </p:grpSpPr>
        <p:sp>
          <p:nvSpPr>
            <p:cNvPr id="5" name="六边形 79">
              <a:extLst>
                <a:ext uri="{FF2B5EF4-FFF2-40B4-BE49-F238E27FC236}">
                  <a16:creationId xmlns:a16="http://schemas.microsoft.com/office/drawing/2014/main" id="{12BC0C05-9151-4E9C-9CB9-5748E533F94F}"/>
                </a:ext>
              </a:extLst>
            </p:cNvPr>
            <p:cNvSpPr/>
            <p:nvPr/>
          </p:nvSpPr>
          <p:spPr>
            <a:xfrm>
              <a:off x="4075892" y="2095557"/>
              <a:ext cx="3889375" cy="3302000"/>
            </a:xfrm>
            <a:prstGeom prst="hexagon">
              <a:avLst/>
            </a:prstGeom>
            <a:noFill/>
            <a:ln w="19050" cmpd="sng">
              <a:solidFill>
                <a:srgbClr val="D1D2D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zh-CN" altLang="en-US">
                <a:solidFill>
                  <a:schemeClr val="accent1"/>
                </a:solidFill>
                <a:latin typeface="Arial" panose="020B0604020202020204" pitchFamily="34" charset="0"/>
                <a:ea typeface="微软雅黑" panose="020B0502040204020203" pitchFamily="34" charset="-122"/>
                <a:cs typeface="Arial" panose="020B0604020202020204" pitchFamily="34" charset="0"/>
                <a:sym typeface="+mn-ea"/>
              </a:endParaRPr>
            </a:p>
          </p:txBody>
        </p:sp>
        <p:sp>
          <p:nvSpPr>
            <p:cNvPr id="6" name="内容占位符 12">
              <a:extLst>
                <a:ext uri="{FF2B5EF4-FFF2-40B4-BE49-F238E27FC236}">
                  <a16:creationId xmlns:a16="http://schemas.microsoft.com/office/drawing/2014/main" id="{24A5964D-5039-4175-8FA8-31518546B98B}"/>
                </a:ext>
              </a:extLst>
            </p:cNvPr>
            <p:cNvSpPr txBox="1"/>
            <p:nvPr/>
          </p:nvSpPr>
          <p:spPr>
            <a:xfrm>
              <a:off x="1994682" y="3484937"/>
              <a:ext cx="1621519" cy="570230"/>
            </a:xfrm>
            <a:prstGeom prst="rect">
              <a:avLst/>
            </a:prstGeom>
          </p:spPr>
          <p:txBody>
            <a:bodyPr tIns="144145"/>
            <a:lstStyle>
              <a:defPPr>
                <a:defRPr lang="zh-CN"/>
              </a:defPPr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90204"/>
                <a:buNone/>
                <a:defRPr sz="2400" b="0" i="0" kern="12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ts val="2200"/>
                </a:lnSpc>
                <a:spcBef>
                  <a:spcPts val="0"/>
                </a:spcBef>
              </a:pPr>
              <a:endParaRPr kumimoji="1" lang="en-US" altLang="zh-CN" sz="18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2040204020203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" name="内容占位符 12">
              <a:extLst>
                <a:ext uri="{FF2B5EF4-FFF2-40B4-BE49-F238E27FC236}">
                  <a16:creationId xmlns:a16="http://schemas.microsoft.com/office/drawing/2014/main" id="{EDBD1C24-C108-47EA-859E-DC4A8E0EE74B}"/>
                </a:ext>
              </a:extLst>
            </p:cNvPr>
            <p:cNvSpPr txBox="1"/>
            <p:nvPr/>
          </p:nvSpPr>
          <p:spPr>
            <a:xfrm>
              <a:off x="4816302" y="3480529"/>
              <a:ext cx="2211070" cy="579046"/>
            </a:xfrm>
            <a:prstGeom prst="rect">
              <a:avLst/>
            </a:prstGeom>
          </p:spPr>
          <p:txBody>
            <a:bodyPr tIns="144145" anchor="ctr"/>
            <a:lstStyle>
              <a:defPPr>
                <a:defRPr lang="zh-CN"/>
              </a:defPPr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90204"/>
                <a:buNone/>
                <a:defRPr sz="2400" b="0" i="0" kern="12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2200"/>
                </a:lnSpc>
                <a:spcBef>
                  <a:spcPts val="0"/>
                </a:spcBef>
              </a:pPr>
              <a:r>
                <a:rPr kumimoji="1" lang="en-US" altLang="zh-CN" sz="2800" dirty="0">
                  <a:solidFill>
                    <a:srgbClr val="0066FF"/>
                  </a:solidFill>
                  <a:latin typeface="Arial" panose="020B0604020202020204" pitchFamily="34" charset="0"/>
                  <a:ea typeface="微软雅黑" panose="020B0502040204020203" pitchFamily="34" charset="-122"/>
                  <a:cs typeface="Arial" panose="020B0604020202020204" pitchFamily="34" charset="0"/>
                </a:rPr>
                <a:t>crypto-vault</a:t>
              </a:r>
            </a:p>
          </p:txBody>
        </p:sp>
        <p:grpSp>
          <p:nvGrpSpPr>
            <p:cNvPr id="8" name="组合 38">
              <a:extLst>
                <a:ext uri="{FF2B5EF4-FFF2-40B4-BE49-F238E27FC236}">
                  <a16:creationId xmlns:a16="http://schemas.microsoft.com/office/drawing/2014/main" id="{19327863-19A8-4DF3-90DF-D47C9C0FC316}"/>
                </a:ext>
              </a:extLst>
            </p:cNvPr>
            <p:cNvGrpSpPr/>
            <p:nvPr/>
          </p:nvGrpSpPr>
          <p:grpSpPr>
            <a:xfrm>
              <a:off x="4420697" y="1370387"/>
              <a:ext cx="1146810" cy="1146810"/>
              <a:chOff x="8909" y="1927"/>
              <a:chExt cx="1806" cy="1806"/>
            </a:xfrm>
          </p:grpSpPr>
          <p:sp>
            <p:nvSpPr>
              <p:cNvPr id="26" name="椭圆 1">
                <a:extLst>
                  <a:ext uri="{FF2B5EF4-FFF2-40B4-BE49-F238E27FC236}">
                    <a16:creationId xmlns:a16="http://schemas.microsoft.com/office/drawing/2014/main" id="{5D5F4E12-77B6-497E-8A8D-70DFE74C51D3}"/>
                  </a:ext>
                </a:extLst>
              </p:cNvPr>
              <p:cNvSpPr/>
              <p:nvPr/>
            </p:nvSpPr>
            <p:spPr>
              <a:xfrm flipV="1">
                <a:off x="8909" y="1927"/>
                <a:ext cx="1806" cy="18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2040204020203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7" name="椭圆 31">
                <a:extLst>
                  <a:ext uri="{FF2B5EF4-FFF2-40B4-BE49-F238E27FC236}">
                    <a16:creationId xmlns:a16="http://schemas.microsoft.com/office/drawing/2014/main" id="{AB35D789-C4E2-4FDE-8D0B-8F81F3E951BD}"/>
                  </a:ext>
                </a:extLst>
              </p:cNvPr>
              <p:cNvSpPr/>
              <p:nvPr/>
            </p:nvSpPr>
            <p:spPr>
              <a:xfrm rot="10800000" flipV="1">
                <a:off x="9071" y="2089"/>
                <a:ext cx="1482" cy="148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2040204020203" pitchFamily="34" charset="-122"/>
                    <a:cs typeface="Arial" panose="020B0604020202020204" pitchFamily="34" charset="0"/>
                  </a:rPr>
                  <a:t>加密解密</a:t>
                </a:r>
              </a:p>
            </p:txBody>
          </p:sp>
        </p:grpSp>
        <p:grpSp>
          <p:nvGrpSpPr>
            <p:cNvPr id="9" name="组合 39">
              <a:extLst>
                <a:ext uri="{FF2B5EF4-FFF2-40B4-BE49-F238E27FC236}">
                  <a16:creationId xmlns:a16="http://schemas.microsoft.com/office/drawing/2014/main" id="{A497B557-688A-4988-87FB-DA50893BC313}"/>
                </a:ext>
              </a:extLst>
            </p:cNvPr>
            <p:cNvGrpSpPr/>
            <p:nvPr/>
          </p:nvGrpSpPr>
          <p:grpSpPr>
            <a:xfrm>
              <a:off x="3654252" y="3196647"/>
              <a:ext cx="1146810" cy="1146810"/>
              <a:chOff x="8909" y="1927"/>
              <a:chExt cx="1806" cy="1806"/>
            </a:xfrm>
          </p:grpSpPr>
          <p:sp>
            <p:nvSpPr>
              <p:cNvPr id="24" name="椭圆 40">
                <a:extLst>
                  <a:ext uri="{FF2B5EF4-FFF2-40B4-BE49-F238E27FC236}">
                    <a16:creationId xmlns:a16="http://schemas.microsoft.com/office/drawing/2014/main" id="{08BDA8A9-1CC5-430B-99BD-6D22715250E0}"/>
                  </a:ext>
                </a:extLst>
              </p:cNvPr>
              <p:cNvSpPr/>
              <p:nvPr/>
            </p:nvSpPr>
            <p:spPr>
              <a:xfrm flipV="1">
                <a:off x="8909" y="1927"/>
                <a:ext cx="1806" cy="18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2040204020203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5" name="椭圆 41">
                <a:extLst>
                  <a:ext uri="{FF2B5EF4-FFF2-40B4-BE49-F238E27FC236}">
                    <a16:creationId xmlns:a16="http://schemas.microsoft.com/office/drawing/2014/main" id="{9C0FE9A2-0A8A-4960-82E3-3FE5F0A5FC7F}"/>
                  </a:ext>
                </a:extLst>
              </p:cNvPr>
              <p:cNvSpPr/>
              <p:nvPr/>
            </p:nvSpPr>
            <p:spPr>
              <a:xfrm rot="10800000" flipV="1">
                <a:off x="9071" y="2089"/>
                <a:ext cx="1482" cy="148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2040204020203" pitchFamily="34" charset="-122"/>
                    <a:cs typeface="Arial" panose="020B0604020202020204" pitchFamily="34" charset="0"/>
                  </a:rPr>
                  <a:t>签名</a:t>
                </a:r>
              </a:p>
            </p:txBody>
          </p:sp>
        </p:grpSp>
        <p:grpSp>
          <p:nvGrpSpPr>
            <p:cNvPr id="10" name="组合 42">
              <a:extLst>
                <a:ext uri="{FF2B5EF4-FFF2-40B4-BE49-F238E27FC236}">
                  <a16:creationId xmlns:a16="http://schemas.microsoft.com/office/drawing/2014/main" id="{34C7FF64-4DB9-4C3F-8088-E0F055955AEB}"/>
                </a:ext>
              </a:extLst>
            </p:cNvPr>
            <p:cNvGrpSpPr/>
            <p:nvPr/>
          </p:nvGrpSpPr>
          <p:grpSpPr>
            <a:xfrm>
              <a:off x="4273377" y="5022907"/>
              <a:ext cx="1146810" cy="1146810"/>
              <a:chOff x="8909" y="1927"/>
              <a:chExt cx="1806" cy="1806"/>
            </a:xfrm>
          </p:grpSpPr>
          <p:sp>
            <p:nvSpPr>
              <p:cNvPr id="22" name="椭圆 43">
                <a:extLst>
                  <a:ext uri="{FF2B5EF4-FFF2-40B4-BE49-F238E27FC236}">
                    <a16:creationId xmlns:a16="http://schemas.microsoft.com/office/drawing/2014/main" id="{ED306A94-1F13-4E03-B16D-D6EA67C96B5D}"/>
                  </a:ext>
                </a:extLst>
              </p:cNvPr>
              <p:cNvSpPr/>
              <p:nvPr/>
            </p:nvSpPr>
            <p:spPr>
              <a:xfrm flipV="1">
                <a:off x="8909" y="1927"/>
                <a:ext cx="1806" cy="18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2040204020203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3" name="椭圆 44">
                <a:extLst>
                  <a:ext uri="{FF2B5EF4-FFF2-40B4-BE49-F238E27FC236}">
                    <a16:creationId xmlns:a16="http://schemas.microsoft.com/office/drawing/2014/main" id="{C79D0EEF-9F3C-4688-BF68-FC4B57D87151}"/>
                  </a:ext>
                </a:extLst>
              </p:cNvPr>
              <p:cNvSpPr/>
              <p:nvPr/>
            </p:nvSpPr>
            <p:spPr>
              <a:xfrm rot="10800000" flipV="1">
                <a:off x="9071" y="2089"/>
                <a:ext cx="1482" cy="148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2040204020203" pitchFamily="34" charset="-122"/>
                    <a:cs typeface="Arial" panose="020B0604020202020204" pitchFamily="34" charset="0"/>
                  </a:rPr>
                  <a:t>认证</a:t>
                </a:r>
              </a:p>
            </p:txBody>
          </p:sp>
        </p:grpSp>
        <p:grpSp>
          <p:nvGrpSpPr>
            <p:cNvPr id="11" name="组合 45">
              <a:extLst>
                <a:ext uri="{FF2B5EF4-FFF2-40B4-BE49-F238E27FC236}">
                  <a16:creationId xmlns:a16="http://schemas.microsoft.com/office/drawing/2014/main" id="{29161C24-B974-4F00-ABD6-4ED206DBEBAD}"/>
                </a:ext>
              </a:extLst>
            </p:cNvPr>
            <p:cNvGrpSpPr/>
            <p:nvPr/>
          </p:nvGrpSpPr>
          <p:grpSpPr>
            <a:xfrm>
              <a:off x="6426027" y="5022907"/>
              <a:ext cx="1146810" cy="1146810"/>
              <a:chOff x="8909" y="1927"/>
              <a:chExt cx="1806" cy="1806"/>
            </a:xfrm>
          </p:grpSpPr>
          <p:sp>
            <p:nvSpPr>
              <p:cNvPr id="20" name="椭圆 46">
                <a:extLst>
                  <a:ext uri="{FF2B5EF4-FFF2-40B4-BE49-F238E27FC236}">
                    <a16:creationId xmlns:a16="http://schemas.microsoft.com/office/drawing/2014/main" id="{C2027E14-62FA-4F3A-AC5F-88B413FAC315}"/>
                  </a:ext>
                </a:extLst>
              </p:cNvPr>
              <p:cNvSpPr/>
              <p:nvPr/>
            </p:nvSpPr>
            <p:spPr>
              <a:xfrm flipV="1">
                <a:off x="8909" y="1927"/>
                <a:ext cx="1806" cy="18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2040204020203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1" name="椭圆 47">
                <a:extLst>
                  <a:ext uri="{FF2B5EF4-FFF2-40B4-BE49-F238E27FC236}">
                    <a16:creationId xmlns:a16="http://schemas.microsoft.com/office/drawing/2014/main" id="{0FB79697-59A0-4828-A55D-B8FDE928EC4D}"/>
                  </a:ext>
                </a:extLst>
              </p:cNvPr>
              <p:cNvSpPr/>
              <p:nvPr/>
            </p:nvSpPr>
            <p:spPr>
              <a:xfrm rot="10800000" flipV="1">
                <a:off x="9071" y="2089"/>
                <a:ext cx="1482" cy="148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2040204020203" pitchFamily="34" charset="-122"/>
                    <a:cs typeface="Arial" panose="020B0604020202020204" pitchFamily="34" charset="0"/>
                  </a:rPr>
                  <a:t>完整校验</a:t>
                </a:r>
                <a:endParaRPr lang="zh-CN" altLang="en-US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2040204020203" pitchFamily="34" charset="-122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2" name="组合 48">
              <a:extLst>
                <a:ext uri="{FF2B5EF4-FFF2-40B4-BE49-F238E27FC236}">
                  <a16:creationId xmlns:a16="http://schemas.microsoft.com/office/drawing/2014/main" id="{0572F956-B463-4583-A334-DE803007C311}"/>
                </a:ext>
              </a:extLst>
            </p:cNvPr>
            <p:cNvGrpSpPr/>
            <p:nvPr/>
          </p:nvGrpSpPr>
          <p:grpSpPr>
            <a:xfrm>
              <a:off x="7054677" y="3196647"/>
              <a:ext cx="1146810" cy="1146810"/>
              <a:chOff x="8909" y="1927"/>
              <a:chExt cx="1806" cy="1806"/>
            </a:xfrm>
          </p:grpSpPr>
          <p:sp>
            <p:nvSpPr>
              <p:cNvPr id="18" name="椭圆 49">
                <a:extLst>
                  <a:ext uri="{FF2B5EF4-FFF2-40B4-BE49-F238E27FC236}">
                    <a16:creationId xmlns:a16="http://schemas.microsoft.com/office/drawing/2014/main" id="{EBE5432E-2690-4214-8BD1-E43CBA27294F}"/>
                  </a:ext>
                </a:extLst>
              </p:cNvPr>
              <p:cNvSpPr/>
              <p:nvPr/>
            </p:nvSpPr>
            <p:spPr>
              <a:xfrm flipV="1">
                <a:off x="8909" y="1927"/>
                <a:ext cx="1806" cy="18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2040204020203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9" name="椭圆 50">
                <a:extLst>
                  <a:ext uri="{FF2B5EF4-FFF2-40B4-BE49-F238E27FC236}">
                    <a16:creationId xmlns:a16="http://schemas.microsoft.com/office/drawing/2014/main" id="{43481B4E-E9E5-488A-AF6E-F29FE00C39FC}"/>
                  </a:ext>
                </a:extLst>
              </p:cNvPr>
              <p:cNvSpPr/>
              <p:nvPr/>
            </p:nvSpPr>
            <p:spPr>
              <a:xfrm rot="10800000" flipV="1">
                <a:off x="9071" y="2089"/>
                <a:ext cx="1482" cy="148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2040204020203" pitchFamily="34" charset="-122"/>
                    <a:cs typeface="Arial" panose="020B0604020202020204" pitchFamily="34" charset="0"/>
                  </a:rPr>
                  <a:t>CA</a:t>
                </a:r>
                <a:endParaRPr lang="zh-CN" altLang="en-US" dirty="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2040204020203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3" name="内容占位符 12">
              <a:extLst>
                <a:ext uri="{FF2B5EF4-FFF2-40B4-BE49-F238E27FC236}">
                  <a16:creationId xmlns:a16="http://schemas.microsoft.com/office/drawing/2014/main" id="{8A6251D6-233F-4163-88B9-17B9B11B023E}"/>
                </a:ext>
              </a:extLst>
            </p:cNvPr>
            <p:cNvSpPr txBox="1"/>
            <p:nvPr/>
          </p:nvSpPr>
          <p:spPr>
            <a:xfrm>
              <a:off x="2491137" y="5311197"/>
              <a:ext cx="1734376" cy="570230"/>
            </a:xfrm>
            <a:prstGeom prst="rect">
              <a:avLst/>
            </a:prstGeom>
          </p:spPr>
          <p:txBody>
            <a:bodyPr tIns="144145"/>
            <a:lstStyle>
              <a:defPPr>
                <a:defRPr lang="zh-CN"/>
              </a:defPPr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90204"/>
                <a:buNone/>
                <a:defRPr sz="2400" b="0" i="0" kern="12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ts val="2200"/>
                </a:lnSpc>
                <a:spcBef>
                  <a:spcPts val="0"/>
                </a:spcBef>
              </a:pPr>
              <a:endParaRPr kumimoji="1" lang="en-US" altLang="zh-CN" sz="18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2040204020203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4" name="内容占位符 12">
              <a:extLst>
                <a:ext uri="{FF2B5EF4-FFF2-40B4-BE49-F238E27FC236}">
                  <a16:creationId xmlns:a16="http://schemas.microsoft.com/office/drawing/2014/main" id="{5E46196F-141A-4FBC-AA05-84536D8E3628}"/>
                </a:ext>
              </a:extLst>
            </p:cNvPr>
            <p:cNvSpPr txBox="1"/>
            <p:nvPr/>
          </p:nvSpPr>
          <p:spPr>
            <a:xfrm>
              <a:off x="2635489" y="1682172"/>
              <a:ext cx="1790768" cy="755650"/>
            </a:xfrm>
            <a:prstGeom prst="rect">
              <a:avLst/>
            </a:prstGeom>
          </p:spPr>
          <p:txBody>
            <a:bodyPr tIns="144145"/>
            <a:lstStyle>
              <a:defPPr>
                <a:defRPr lang="zh-CN"/>
              </a:defPPr>
              <a:lvl1pPr marL="228600" marR="0" indent="-22860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90204"/>
                <a:buNone/>
                <a:defRPr sz="2400" b="0" i="0" kern="12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ts val="2200"/>
                </a:lnSpc>
                <a:spcBef>
                  <a:spcPts val="0"/>
                </a:spcBef>
              </a:pPr>
              <a:endParaRPr kumimoji="1" lang="en-US" altLang="zh-CN" sz="18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2040204020203" pitchFamily="34" charset="-122"/>
                <a:cs typeface="Arial" panose="020B0604020202020204" pitchFamily="34" charset="0"/>
              </a:endParaRPr>
            </a:p>
          </p:txBody>
        </p:sp>
        <p:grpSp>
          <p:nvGrpSpPr>
            <p:cNvPr id="15" name="组合 80">
              <a:extLst>
                <a:ext uri="{FF2B5EF4-FFF2-40B4-BE49-F238E27FC236}">
                  <a16:creationId xmlns:a16="http://schemas.microsoft.com/office/drawing/2014/main" id="{16C9C34D-2DAF-41DE-A9B9-29E9D24832B6}"/>
                </a:ext>
              </a:extLst>
            </p:cNvPr>
            <p:cNvGrpSpPr/>
            <p:nvPr/>
          </p:nvGrpSpPr>
          <p:grpSpPr>
            <a:xfrm>
              <a:off x="6505402" y="1370387"/>
              <a:ext cx="1146810" cy="1146810"/>
              <a:chOff x="8909" y="1927"/>
              <a:chExt cx="1806" cy="1806"/>
            </a:xfrm>
          </p:grpSpPr>
          <p:sp>
            <p:nvSpPr>
              <p:cNvPr id="16" name="椭圆 81">
                <a:extLst>
                  <a:ext uri="{FF2B5EF4-FFF2-40B4-BE49-F238E27FC236}">
                    <a16:creationId xmlns:a16="http://schemas.microsoft.com/office/drawing/2014/main" id="{7E1642CC-1398-4710-8E53-1AB0B87BC195}"/>
                  </a:ext>
                </a:extLst>
              </p:cNvPr>
              <p:cNvSpPr/>
              <p:nvPr/>
            </p:nvSpPr>
            <p:spPr>
              <a:xfrm flipV="1">
                <a:off x="8909" y="1927"/>
                <a:ext cx="1806" cy="1806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317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2040204020203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7" name="椭圆 82">
                <a:extLst>
                  <a:ext uri="{FF2B5EF4-FFF2-40B4-BE49-F238E27FC236}">
                    <a16:creationId xmlns:a16="http://schemas.microsoft.com/office/drawing/2014/main" id="{24682009-9183-483E-9833-B8C9B8B75FAA}"/>
                  </a:ext>
                </a:extLst>
              </p:cNvPr>
              <p:cNvSpPr/>
              <p:nvPr/>
            </p:nvSpPr>
            <p:spPr>
              <a:xfrm rot="10800000" flipV="1">
                <a:off x="9071" y="2089"/>
                <a:ext cx="1482" cy="1482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dirty="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2040204020203" pitchFamily="34" charset="-122"/>
                    <a:cs typeface="Arial" panose="020B0604020202020204" pitchFamily="34" charset="0"/>
                  </a:rPr>
                  <a:t>安全通道</a:t>
                </a:r>
              </a:p>
            </p:txBody>
          </p:sp>
        </p:grpSp>
      </p:grpSp>
      <p:pic>
        <p:nvPicPr>
          <p:cNvPr id="28" name="图片 27">
            <a:extLst>
              <a:ext uri="{FF2B5EF4-FFF2-40B4-BE49-F238E27FC236}">
                <a16:creationId xmlns:a16="http://schemas.microsoft.com/office/drawing/2014/main" id="{C78504A8-73B8-4777-8106-24AAC27C4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3804" y="1319476"/>
            <a:ext cx="6699652" cy="42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37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463606"/>
      </p:ext>
    </p:extLst>
  </p:cSld>
  <p:clrMapOvr>
    <a:masterClrMapping/>
  </p:clrMapOvr>
</p:sld>
</file>

<file path=ppt/theme/theme1.xml><?xml version="1.0" encoding="utf-8"?>
<a:theme xmlns:a="http://schemas.openxmlformats.org/drawingml/2006/main" name="1_Title Slid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575756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模板.pptx" id="{B4542FC2-A7B2-4ED3-BB20-F6750F3E246A}" vid="{14E5A528-164A-4F9B-B3A5-57862E2D7804}"/>
    </a:ext>
  </a:extLst>
</a:theme>
</file>

<file path=ppt/theme/theme10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超聚变ppt模板.pptx" id="{CE88EA4C-138A-41DF-A19F-941439AD7870}" vid="{26C1BB56-5651-45D9-91EF-93B01F0B76B1}"/>
    </a:ext>
  </a:extLst>
</a:theme>
</file>

<file path=ppt/theme/theme1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ank.pptx" id="{3D2E7F87-76AF-47F9-B888-EA5CA2374B41}" vid="{28D6C8FC-E320-490A-ABDC-2C36D8F947B2}"/>
    </a:ext>
  </a:extLst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hart page">
  <a:themeElements>
    <a:clrScheme name="updated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C8102E"/>
      </a:accent2>
      <a:accent3>
        <a:srgbClr val="EA594F"/>
      </a:accent3>
      <a:accent4>
        <a:srgbClr val="F8B53C"/>
      </a:accent4>
      <a:accent5>
        <a:srgbClr val="231815"/>
      </a:accent5>
      <a:accent6>
        <a:srgbClr val="595757"/>
      </a:accent6>
      <a:hlink>
        <a:srgbClr val="898989"/>
      </a:hlink>
      <a:folHlink>
        <a:srgbClr val="B5B5B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7000B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1800" dirty="0" smtClean="0">
            <a:solidFill>
              <a:schemeClr val="accent2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模板.pptx" id="{B4542FC2-A7B2-4ED3-BB20-F6750F3E246A}" vid="{36BB4717-3B84-4375-8991-C1B436E01B94}"/>
    </a:ext>
  </a:extLst>
</a:theme>
</file>

<file path=ppt/theme/theme3.xml><?xml version="1.0" encoding="utf-8"?>
<a:theme xmlns:a="http://schemas.openxmlformats.org/drawingml/2006/main" name="4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模板.pptx" id="{B4542FC2-A7B2-4ED3-BB20-F6750F3E246A}" vid="{200B2CC3-038E-4B68-ADA0-F89367E15FF9}"/>
    </a:ext>
  </a:extLst>
</a:theme>
</file>

<file path=ppt/theme/theme4.xml><?xml version="1.0" encoding="utf-8"?>
<a:theme xmlns:a="http://schemas.openxmlformats.org/drawingml/2006/main" name="End pag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PT模板.pptx" id="{B4542FC2-A7B2-4ED3-BB20-F6750F3E246A}" vid="{EA8FFF94-8E03-4952-8515-70D42289DFEE}"/>
    </a:ext>
  </a:extLst>
</a:theme>
</file>

<file path=ppt/theme/theme5.xml><?xml version="1.0" encoding="utf-8"?>
<a:theme xmlns:a="http://schemas.openxmlformats.org/drawingml/2006/main" name="6_Title Slid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kumimoji="1" sz="3200" dirty="0" smtClean="0">
            <a:solidFill>
              <a:srgbClr val="575756"/>
            </a:solidFill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演示文稿1" id="{5D7106B4-FD24-471A-B326-8B58E27A973B}" vid="{FC2917F5-FC52-4782-A0FF-AE2013F589C8}"/>
    </a:ext>
  </a:extLst>
</a:theme>
</file>

<file path=ppt/theme/theme6.xml><?xml version="1.0" encoding="utf-8"?>
<a:theme xmlns:a="http://schemas.openxmlformats.org/drawingml/2006/main" name="1_End page">
  <a:themeElements>
    <a:clrScheme name="2210">
      <a:dk1>
        <a:srgbClr val="1D1D1A"/>
      </a:dk1>
      <a:lt1>
        <a:srgbClr val="1D1D1A"/>
      </a:lt1>
      <a:dk2>
        <a:srgbClr val="FFFFFF"/>
      </a:dk2>
      <a:lt2>
        <a:srgbClr val="FFFFFF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sz="18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PT模板.pptx" id="{B4542FC2-A7B2-4ED3-BB20-F6750F3E246A}" vid="{EA8FFF94-8E03-4952-8515-70D42289DFEE}"/>
    </a:ext>
  </a:extLst>
</a:theme>
</file>

<file path=ppt/theme/theme7.xml><?xml version="1.0" encoding="utf-8"?>
<a:theme xmlns:a="http://schemas.openxmlformats.org/drawingml/2006/main" name="5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模板.pptx" id="{B4542FC2-A7B2-4ED3-BB20-F6750F3E246A}" vid="{200B2CC3-038E-4B68-ADA0-F89367E15FF9}"/>
    </a:ext>
  </a:extLst>
</a:theme>
</file>

<file path=ppt/theme/theme8.xml><?xml version="1.0" encoding="utf-8"?>
<a:theme xmlns:a="http://schemas.openxmlformats.org/drawingml/2006/main" name="7_Chart page">
  <a:themeElements>
    <a:clrScheme name="Custom 29">
      <a:dk1>
        <a:srgbClr val="1D1D1A"/>
      </a:dk1>
      <a:lt1>
        <a:srgbClr val="666666"/>
      </a:lt1>
      <a:dk2>
        <a:srgbClr val="FFFFFF"/>
      </a:dk2>
      <a:lt2>
        <a:srgbClr val="EBEBEB"/>
      </a:lt2>
      <a:accent1>
        <a:srgbClr val="C7000A"/>
      </a:accent1>
      <a:accent2>
        <a:srgbClr val="E9002F"/>
      </a:accent2>
      <a:accent3>
        <a:srgbClr val="F4A100"/>
      </a:accent3>
      <a:accent4>
        <a:srgbClr val="FFFF00"/>
      </a:accent4>
      <a:accent5>
        <a:srgbClr val="232323"/>
      </a:accent5>
      <a:accent6>
        <a:srgbClr val="666666"/>
      </a:accent6>
      <a:hlink>
        <a:srgbClr val="919191"/>
      </a:hlink>
      <a:folHlink>
        <a:srgbClr val="C4C4C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A002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ts val="3440"/>
          </a:lnSpc>
          <a:defRPr sz="3200" dirty="0" smtClean="0">
            <a:latin typeface="Microsoft YaHei" panose="020B0503020204020204" pitchFamily="34" charset="-122"/>
            <a:ea typeface="Microsoft YaHei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模板.pptx" id="{B4542FC2-A7B2-4ED3-BB20-F6750F3E246A}" vid="{200B2CC3-038E-4B68-ADA0-F89367E15FF9}"/>
    </a:ext>
  </a:extLst>
</a:theme>
</file>

<file path=ppt/theme/theme9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超聚变ppt模板.pptx" id="{CE88EA4C-138A-41DF-A19F-941439AD7870}" vid="{26C1BB56-5651-45D9-91EF-93B01F0B76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26166</TotalTime>
  <Words>427</Words>
  <Application>Microsoft Office PowerPoint</Application>
  <PresentationFormat>自定义</PresentationFormat>
  <Paragraphs>58</Paragraphs>
  <Slides>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11</vt:i4>
      </vt:variant>
      <vt:variant>
        <vt:lpstr>幻灯片标题</vt:lpstr>
      </vt:variant>
      <vt:variant>
        <vt:i4>9</vt:i4>
      </vt:variant>
    </vt:vector>
  </HeadingPairs>
  <TitlesOfParts>
    <vt:vector size="31" baseType="lpstr">
      <vt:lpstr>Microsoft YaHei Bold</vt:lpstr>
      <vt:lpstr>Microsoft YaHei Regular</vt:lpstr>
      <vt:lpstr>等线</vt:lpstr>
      <vt:lpstr>等线 Light</vt:lpstr>
      <vt:lpstr>宋体</vt:lpstr>
      <vt:lpstr>Microsoft YaHei</vt:lpstr>
      <vt:lpstr>Microsoft YaHei</vt:lpstr>
      <vt:lpstr>Arial</vt:lpstr>
      <vt:lpstr>Calibri</vt:lpstr>
      <vt:lpstr>Calibri Light</vt:lpstr>
      <vt:lpstr>Franklin Gothic Heavy</vt:lpstr>
      <vt:lpstr>1_Title Slide</vt:lpstr>
      <vt:lpstr>Chart page</vt:lpstr>
      <vt:lpstr>4_Chart page</vt:lpstr>
      <vt:lpstr>End page</vt:lpstr>
      <vt:lpstr>6_Title Slide</vt:lpstr>
      <vt:lpstr>1_End page</vt:lpstr>
      <vt:lpstr>5_Chart page</vt:lpstr>
      <vt:lpstr>7_Chart page</vt:lpstr>
      <vt:lpstr>自定义设计方案</vt:lpstr>
      <vt:lpstr>1_自定义设计方案</vt:lpstr>
      <vt:lpstr>Office 主题</vt:lpstr>
      <vt:lpstr>FusionOS操作系统安全技术实践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Huawei Technologies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gaoxiaochun (C)</dc:creator>
  <cp:lastModifiedBy>wangjinchao</cp:lastModifiedBy>
  <cp:revision>1145</cp:revision>
  <cp:lastPrinted>2022-06-15T02:59:35Z</cp:lastPrinted>
  <dcterms:created xsi:type="dcterms:W3CDTF">2019-04-29T07:01:36Z</dcterms:created>
  <dcterms:modified xsi:type="dcterms:W3CDTF">2024-11-08T02:46:57Z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(3)SSPjBLQgKRzEhFfsW78LfeWQVysj0kQLPG2ZsjXjT3F1N5hIIwS4OFVuJpBqbYFHWuS/HiOX
cqX1B3yBxF6H5t3gjps9RSrqYWxCspn1ZnciTcVoTyJWf13SPxygSLvEqyioX8idmgcCZw2U
+Ck0a5MN3FBpqmiDDqlzcq7NIaM6gSmN5KubJv406j/X4eD587xyrFuCK3H+jTBydABy3dqk
cKqBJWBbHcMYhNr/Or</vt:lpwstr>
  </property>
  <property fmtid="{D5CDD505-2E9C-101B-9397-08002B2CF9AE}" pid="3" name="_2015_ms_pID_7253431">
    <vt:lpwstr>zmFeGvu+fIx1BGDMv7V9poMqEcIOOdNJVvvSaS/U91AzJKJGlZeS4x
Pi7NhqTBapvgrORjlTZdPKGdEoVFhhIjwE7Wnj0mX2p3EcawXoAunouKymsXaDjuL+dF4XVS
hASkrqKKzKvwF4oqY1kHL2ASHxRHTdQFYUJNsJSnUaAbmZKl4Fm5ckb+r4IYNJbG6Izg/U0O
DU3Gousz9iL3tgC4GMPieRys9dxOTz2KiGCx</vt:lpwstr>
  </property>
  <property fmtid="{D5CDD505-2E9C-101B-9397-08002B2CF9AE}" pid="4" name="_2015_ms_pID_7253432">
    <vt:lpwstr>Rw==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1636593870</vt:lpwstr>
  </property>
</Properties>
</file>